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54"/>
  </p:notesMasterIdLst>
  <p:sldIdLst>
    <p:sldId id="291" r:id="rId2"/>
    <p:sldId id="267" r:id="rId3"/>
    <p:sldId id="305" r:id="rId4"/>
    <p:sldId id="295" r:id="rId5"/>
    <p:sldId id="298" r:id="rId6"/>
    <p:sldId id="299" r:id="rId7"/>
    <p:sldId id="300" r:id="rId8"/>
    <p:sldId id="301" r:id="rId9"/>
    <p:sldId id="302" r:id="rId10"/>
    <p:sldId id="303" r:id="rId11"/>
    <p:sldId id="304" r:id="rId12"/>
    <p:sldId id="306" r:id="rId13"/>
    <p:sldId id="307" r:id="rId14"/>
    <p:sldId id="348" r:id="rId15"/>
    <p:sldId id="292" r:id="rId16"/>
    <p:sldId id="308" r:id="rId17"/>
    <p:sldId id="309" r:id="rId18"/>
    <p:sldId id="310" r:id="rId19"/>
    <p:sldId id="311" r:id="rId20"/>
    <p:sldId id="312" r:id="rId21"/>
    <p:sldId id="313" r:id="rId22"/>
    <p:sldId id="314" r:id="rId23"/>
    <p:sldId id="315" r:id="rId24"/>
    <p:sldId id="344" r:id="rId25"/>
    <p:sldId id="316" r:id="rId26"/>
    <p:sldId id="345" r:id="rId27"/>
    <p:sldId id="317" r:id="rId28"/>
    <p:sldId id="346" r:id="rId29"/>
    <p:sldId id="318" r:id="rId30"/>
    <p:sldId id="319" r:id="rId31"/>
    <p:sldId id="320" r:id="rId32"/>
    <p:sldId id="321" r:id="rId33"/>
    <p:sldId id="322" r:id="rId34"/>
    <p:sldId id="323" r:id="rId35"/>
    <p:sldId id="324" r:id="rId36"/>
    <p:sldId id="347" r:id="rId37"/>
    <p:sldId id="325" r:id="rId38"/>
    <p:sldId id="326" r:id="rId39"/>
    <p:sldId id="327" r:id="rId40"/>
    <p:sldId id="328" r:id="rId41"/>
    <p:sldId id="332" r:id="rId42"/>
    <p:sldId id="334" r:id="rId43"/>
    <p:sldId id="335" r:id="rId44"/>
    <p:sldId id="343" r:id="rId45"/>
    <p:sldId id="336" r:id="rId46"/>
    <p:sldId id="338" r:id="rId47"/>
    <p:sldId id="339" r:id="rId48"/>
    <p:sldId id="337" r:id="rId49"/>
    <p:sldId id="340" r:id="rId50"/>
    <p:sldId id="342" r:id="rId51"/>
    <p:sldId id="259" r:id="rId52"/>
    <p:sldId id="349" r:id="rId53"/>
  </p:sldIdLst>
  <p:sldSz cx="9144000" cy="5143500" type="screen16x9"/>
  <p:notesSz cx="6858000" cy="9144000"/>
  <p:embeddedFontLst>
    <p:embeddedFont>
      <p:font typeface="Algerian" panose="04020705040A02060702" pitchFamily="82" charset="0"/>
      <p:regular r:id="rId55"/>
    </p:embeddedFont>
    <p:embeddedFont>
      <p:font typeface="Montserrat" panose="00000500000000000000" pitchFamily="2" charset="0"/>
      <p:regular r:id="rId56"/>
      <p:bold r:id="rId57"/>
      <p:italic r:id="rId58"/>
      <p:boldItalic r:id="rId59"/>
    </p:embeddedFont>
    <p:embeddedFont>
      <p:font typeface="Montserrat Medium" panose="00000600000000000000" pitchFamily="2" charset="0"/>
      <p:regular r:id="rId60"/>
      <p:bold r:id="rId61"/>
      <p:italic r:id="rId62"/>
      <p:boldItalic r:id="rId63"/>
    </p:embeddedFont>
    <p:embeddedFont>
      <p:font typeface="MV Boli" panose="02000500030200090000" pitchFamily="2" charset="0"/>
      <p:regular r:id="rId64"/>
    </p:embeddedFont>
    <p:embeddedFont>
      <p:font typeface="Playfair Display" panose="00000500000000000000" pitchFamily="2" charset="0"/>
      <p:regular r:id="rId65"/>
      <p:bold r:id="rId66"/>
      <p:italic r:id="rId67"/>
      <p:boldItalic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8942"/>
    <a:srgbClr val="F5B7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D013317-31C5-4442-95BD-5F0A1E121003}">
  <a:tblStyle styleId="{FD013317-31C5-4442-95BD-5F0A1E12100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91" autoAdjust="0"/>
    <p:restoredTop sz="93084" autoAdjust="0"/>
  </p:normalViewPr>
  <p:slideViewPr>
    <p:cSldViewPr snapToGrid="0">
      <p:cViewPr varScale="1">
        <p:scale>
          <a:sx n="104" d="100"/>
          <a:sy n="104" d="100"/>
        </p:scale>
        <p:origin x="917"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9.fntdata"/><Relationship Id="rId68" Type="http://schemas.openxmlformats.org/officeDocument/2006/relationships/font" Target="fonts/font14.fntdata"/><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4.fntdata"/><Relationship Id="rId66" Type="http://schemas.openxmlformats.org/officeDocument/2006/relationships/font" Target="fonts/font12.fntdata"/><Relationship Id="rId5" Type="http://schemas.openxmlformats.org/officeDocument/2006/relationships/slide" Target="slides/slide4.xml"/><Relationship Id="rId61" Type="http://schemas.openxmlformats.org/officeDocument/2006/relationships/font" Target="fonts/font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6.fntdata"/><Relationship Id="rId65"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1.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80E196-CF42-4A00-AD60-E73E59DE53CB}"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28026521-02E4-4F77-835A-A677D8164051}">
      <dgm:prSet phldrT="[Text]"/>
      <dgm:spPr/>
      <dgm:t>
        <a:bodyPr/>
        <a:lstStyle/>
        <a:p>
          <a:r>
            <a:rPr lang="en-US" b="1" dirty="0"/>
            <a:t>models</a:t>
          </a:r>
        </a:p>
      </dgm:t>
    </dgm:pt>
    <dgm:pt modelId="{7B89D1C0-E9F1-407D-8004-B50427BE5AB7}" type="parTrans" cxnId="{B7D368EF-299E-439A-A0FC-B55873E064F3}">
      <dgm:prSet/>
      <dgm:spPr/>
      <dgm:t>
        <a:bodyPr/>
        <a:lstStyle/>
        <a:p>
          <a:endParaRPr lang="en-US"/>
        </a:p>
      </dgm:t>
    </dgm:pt>
    <dgm:pt modelId="{0518A21B-D5AD-4CF8-A3C8-58C7007CD6F9}" type="sibTrans" cxnId="{B7D368EF-299E-439A-A0FC-B55873E064F3}">
      <dgm:prSet/>
      <dgm:spPr/>
      <dgm:t>
        <a:bodyPr/>
        <a:lstStyle/>
        <a:p>
          <a:endParaRPr lang="en-US"/>
        </a:p>
      </dgm:t>
    </dgm:pt>
    <dgm:pt modelId="{D17CD06F-BB18-4FB3-8D0C-851A87296EDC}">
      <dgm:prSet phldrT="[Text]"/>
      <dgm:spPr/>
      <dgm:t>
        <a:bodyPr/>
        <a:lstStyle/>
        <a:p>
          <a:r>
            <a:rPr lang="en-US" b="1" dirty="0"/>
            <a:t>YOLOV8-seg</a:t>
          </a:r>
        </a:p>
      </dgm:t>
    </dgm:pt>
    <dgm:pt modelId="{A701F428-EEA9-46DB-8D7E-240DCF2739FC}" type="parTrans" cxnId="{EF69CE0E-8465-4024-A554-B21227E85647}">
      <dgm:prSet/>
      <dgm:spPr/>
      <dgm:t>
        <a:bodyPr/>
        <a:lstStyle/>
        <a:p>
          <a:endParaRPr lang="en-US"/>
        </a:p>
      </dgm:t>
    </dgm:pt>
    <dgm:pt modelId="{BFA14AEE-BF5E-46B4-88C8-85B6682C016C}" type="sibTrans" cxnId="{EF69CE0E-8465-4024-A554-B21227E85647}">
      <dgm:prSet/>
      <dgm:spPr/>
      <dgm:t>
        <a:bodyPr/>
        <a:lstStyle/>
        <a:p>
          <a:endParaRPr lang="en-US"/>
        </a:p>
      </dgm:t>
    </dgm:pt>
    <dgm:pt modelId="{7049C48C-A02A-40E0-AE8E-A300DA7C5A73}">
      <dgm:prSet phldrT="[Text]"/>
      <dgm:spPr/>
      <dgm:t>
        <a:bodyPr/>
        <a:lstStyle/>
        <a:p>
          <a:r>
            <a:rPr lang="en-US" b="1" dirty="0"/>
            <a:t>YOLOV8n-seg</a:t>
          </a:r>
        </a:p>
      </dgm:t>
    </dgm:pt>
    <dgm:pt modelId="{BD97DCC1-DD4D-49E1-BBC3-21412FC6D5B0}" type="parTrans" cxnId="{061F544A-D552-493A-8D3C-74F4196E66F4}">
      <dgm:prSet/>
      <dgm:spPr/>
      <dgm:t>
        <a:bodyPr/>
        <a:lstStyle/>
        <a:p>
          <a:endParaRPr lang="en-US"/>
        </a:p>
      </dgm:t>
    </dgm:pt>
    <dgm:pt modelId="{917E5D74-49C4-403A-8814-CE9DEF6F43BF}" type="sibTrans" cxnId="{061F544A-D552-493A-8D3C-74F4196E66F4}">
      <dgm:prSet/>
      <dgm:spPr/>
      <dgm:t>
        <a:bodyPr/>
        <a:lstStyle/>
        <a:p>
          <a:endParaRPr lang="en-US"/>
        </a:p>
      </dgm:t>
    </dgm:pt>
    <dgm:pt modelId="{47221691-1E1F-4186-87A9-B32AB6538B2F}">
      <dgm:prSet phldrT="[Text]"/>
      <dgm:spPr/>
      <dgm:t>
        <a:bodyPr/>
        <a:lstStyle/>
        <a:p>
          <a:r>
            <a:rPr lang="en-US" b="1" dirty="0"/>
            <a:t>YOLOV8s-seg</a:t>
          </a:r>
        </a:p>
      </dgm:t>
    </dgm:pt>
    <dgm:pt modelId="{1EAA1899-19C0-4918-938E-422A92DD571E}" type="parTrans" cxnId="{A4BC2ED0-EE05-44BA-8DCE-E0D5BDB7D17E}">
      <dgm:prSet/>
      <dgm:spPr/>
      <dgm:t>
        <a:bodyPr/>
        <a:lstStyle/>
        <a:p>
          <a:endParaRPr lang="en-US"/>
        </a:p>
      </dgm:t>
    </dgm:pt>
    <dgm:pt modelId="{49C01F36-BB31-4AED-937A-89A467FB5FB8}" type="sibTrans" cxnId="{A4BC2ED0-EE05-44BA-8DCE-E0D5BDB7D17E}">
      <dgm:prSet/>
      <dgm:spPr/>
      <dgm:t>
        <a:bodyPr/>
        <a:lstStyle/>
        <a:p>
          <a:endParaRPr lang="en-US"/>
        </a:p>
      </dgm:t>
    </dgm:pt>
    <dgm:pt modelId="{D5721EA7-FC11-4F46-8521-5E7D38BA81D0}">
      <dgm:prSet phldrT="[Text]"/>
      <dgm:spPr/>
      <dgm:t>
        <a:bodyPr/>
        <a:lstStyle/>
        <a:p>
          <a:r>
            <a:rPr lang="en-US" b="1" dirty="0"/>
            <a:t>U-Net</a:t>
          </a:r>
        </a:p>
      </dgm:t>
    </dgm:pt>
    <dgm:pt modelId="{5034AF5A-38A3-458D-AE19-3F947F51E198}" type="parTrans" cxnId="{47BEBC6F-6BA6-4253-889D-0F869365C06F}">
      <dgm:prSet/>
      <dgm:spPr/>
      <dgm:t>
        <a:bodyPr/>
        <a:lstStyle/>
        <a:p>
          <a:endParaRPr lang="en-US"/>
        </a:p>
      </dgm:t>
    </dgm:pt>
    <dgm:pt modelId="{7D39A8BF-A722-430A-B9A2-F604E22F6C9C}" type="sibTrans" cxnId="{47BEBC6F-6BA6-4253-889D-0F869365C06F}">
      <dgm:prSet/>
      <dgm:spPr/>
      <dgm:t>
        <a:bodyPr/>
        <a:lstStyle/>
        <a:p>
          <a:endParaRPr lang="en-US"/>
        </a:p>
      </dgm:t>
    </dgm:pt>
    <dgm:pt modelId="{C8D90372-80EA-4D19-9259-9BD9FE4E0848}">
      <dgm:prSet phldrT="[Text]"/>
      <dgm:spPr/>
      <dgm:t>
        <a:bodyPr/>
        <a:lstStyle/>
        <a:p>
          <a:r>
            <a:rPr lang="en-US" b="1" dirty="0"/>
            <a:t>From scratch </a:t>
          </a:r>
        </a:p>
      </dgm:t>
    </dgm:pt>
    <dgm:pt modelId="{BF49463B-9DDC-4638-B685-4AE5CCAB9036}" type="parTrans" cxnId="{39274C8B-6E51-4A3A-A64F-0894E6BB4C6A}">
      <dgm:prSet/>
      <dgm:spPr/>
      <dgm:t>
        <a:bodyPr/>
        <a:lstStyle/>
        <a:p>
          <a:endParaRPr lang="en-US"/>
        </a:p>
      </dgm:t>
    </dgm:pt>
    <dgm:pt modelId="{8579226C-FC38-4E46-B848-0AF96D991FCC}" type="sibTrans" cxnId="{39274C8B-6E51-4A3A-A64F-0894E6BB4C6A}">
      <dgm:prSet/>
      <dgm:spPr/>
      <dgm:t>
        <a:bodyPr/>
        <a:lstStyle/>
        <a:p>
          <a:endParaRPr lang="en-US"/>
        </a:p>
      </dgm:t>
    </dgm:pt>
    <dgm:pt modelId="{3FEE5461-97CB-4279-9AD4-49D9ABA037E5}">
      <dgm:prSet/>
      <dgm:spPr/>
      <dgm:t>
        <a:bodyPr/>
        <a:lstStyle/>
        <a:p>
          <a:r>
            <a:rPr lang="en-US" b="1" dirty="0"/>
            <a:t>SAM</a:t>
          </a:r>
        </a:p>
      </dgm:t>
    </dgm:pt>
    <dgm:pt modelId="{9CCBC03B-BA03-4A57-8DFA-5CC457771C1D}" type="parTrans" cxnId="{19DF24F7-2655-4CA6-84E0-33EB197DC347}">
      <dgm:prSet/>
      <dgm:spPr/>
      <dgm:t>
        <a:bodyPr/>
        <a:lstStyle/>
        <a:p>
          <a:endParaRPr lang="en-US"/>
        </a:p>
      </dgm:t>
    </dgm:pt>
    <dgm:pt modelId="{FB73ADBD-8F59-4141-9D46-3335E7FD4C96}" type="sibTrans" cxnId="{19DF24F7-2655-4CA6-84E0-33EB197DC347}">
      <dgm:prSet/>
      <dgm:spPr/>
      <dgm:t>
        <a:bodyPr/>
        <a:lstStyle/>
        <a:p>
          <a:endParaRPr lang="en-US"/>
        </a:p>
      </dgm:t>
    </dgm:pt>
    <dgm:pt modelId="{45260E08-A693-48A4-87FD-F55982911D5F}">
      <dgm:prSet/>
      <dgm:spPr/>
      <dgm:t>
        <a:bodyPr/>
        <a:lstStyle/>
        <a:p>
          <a:r>
            <a:rPr lang="en-US" b="1" dirty="0"/>
            <a:t>YOLOV8l-seg</a:t>
          </a:r>
        </a:p>
      </dgm:t>
    </dgm:pt>
    <dgm:pt modelId="{9DEABCAB-06EE-41D9-B944-1EBCFD82A89F}" type="parTrans" cxnId="{3FADFE2E-89AE-484B-BC2E-75DE4257DE86}">
      <dgm:prSet/>
      <dgm:spPr/>
      <dgm:t>
        <a:bodyPr/>
        <a:lstStyle/>
        <a:p>
          <a:endParaRPr lang="en-US"/>
        </a:p>
      </dgm:t>
    </dgm:pt>
    <dgm:pt modelId="{7BAC2A91-C658-4454-AB00-5098F657862B}" type="sibTrans" cxnId="{3FADFE2E-89AE-484B-BC2E-75DE4257DE86}">
      <dgm:prSet/>
      <dgm:spPr/>
      <dgm:t>
        <a:bodyPr/>
        <a:lstStyle/>
        <a:p>
          <a:endParaRPr lang="en-US"/>
        </a:p>
      </dgm:t>
    </dgm:pt>
    <dgm:pt modelId="{01882288-2058-4E4E-A6F2-02E52D0069CA}">
      <dgm:prSet/>
      <dgm:spPr/>
      <dgm:t>
        <a:bodyPr/>
        <a:lstStyle/>
        <a:p>
          <a:r>
            <a:rPr lang="en-US" b="1" dirty="0"/>
            <a:t>YOLOV8m-seg</a:t>
          </a:r>
        </a:p>
      </dgm:t>
    </dgm:pt>
    <dgm:pt modelId="{0CC673A3-3DBA-4598-A678-88D7B1DFD407}" type="parTrans" cxnId="{BF0435EA-4E0D-40A1-86D8-9695E84A9A59}">
      <dgm:prSet/>
      <dgm:spPr/>
      <dgm:t>
        <a:bodyPr/>
        <a:lstStyle/>
        <a:p>
          <a:endParaRPr lang="en-US"/>
        </a:p>
      </dgm:t>
    </dgm:pt>
    <dgm:pt modelId="{1461485D-F729-4754-8662-0F05D47CF99C}" type="sibTrans" cxnId="{BF0435EA-4E0D-40A1-86D8-9695E84A9A59}">
      <dgm:prSet/>
      <dgm:spPr/>
      <dgm:t>
        <a:bodyPr/>
        <a:lstStyle/>
        <a:p>
          <a:endParaRPr lang="en-US"/>
        </a:p>
      </dgm:t>
    </dgm:pt>
    <dgm:pt modelId="{9A4C73D7-CBEA-419B-A2C6-C63B013AB11D}">
      <dgm:prSet/>
      <dgm:spPr/>
      <dgm:t>
        <a:bodyPr/>
        <a:lstStyle/>
        <a:p>
          <a:r>
            <a:rPr lang="en-US" b="1" dirty="0"/>
            <a:t>Fine-tuning</a:t>
          </a:r>
        </a:p>
      </dgm:t>
    </dgm:pt>
    <dgm:pt modelId="{0B2E716D-073E-4FCE-91B6-0A7DDAA8FF80}" type="parTrans" cxnId="{2F1845A3-F324-4214-BE22-4BA6A5DD611D}">
      <dgm:prSet/>
      <dgm:spPr/>
      <dgm:t>
        <a:bodyPr/>
        <a:lstStyle/>
        <a:p>
          <a:endParaRPr lang="en-US"/>
        </a:p>
      </dgm:t>
    </dgm:pt>
    <dgm:pt modelId="{354CC400-BEC5-4A06-8F74-A84BBCBE7A1C}" type="sibTrans" cxnId="{2F1845A3-F324-4214-BE22-4BA6A5DD611D}">
      <dgm:prSet/>
      <dgm:spPr/>
      <dgm:t>
        <a:bodyPr/>
        <a:lstStyle/>
        <a:p>
          <a:endParaRPr lang="en-US"/>
        </a:p>
      </dgm:t>
    </dgm:pt>
    <dgm:pt modelId="{16E4BB0C-8582-4DC6-B072-B8F1ABC1142F}" type="pres">
      <dgm:prSet presAssocID="{0480E196-CF42-4A00-AD60-E73E59DE53CB}" presName="hierChild1" presStyleCnt="0">
        <dgm:presLayoutVars>
          <dgm:chPref val="1"/>
          <dgm:dir/>
          <dgm:animOne val="branch"/>
          <dgm:animLvl val="lvl"/>
          <dgm:resizeHandles/>
        </dgm:presLayoutVars>
      </dgm:prSet>
      <dgm:spPr/>
    </dgm:pt>
    <dgm:pt modelId="{1A79226E-6A95-463E-94DA-7AFC9BDF6CF6}" type="pres">
      <dgm:prSet presAssocID="{28026521-02E4-4F77-835A-A677D8164051}" presName="hierRoot1" presStyleCnt="0"/>
      <dgm:spPr/>
    </dgm:pt>
    <dgm:pt modelId="{7D2EF493-58AB-49CD-8E62-F85C106EA38A}" type="pres">
      <dgm:prSet presAssocID="{28026521-02E4-4F77-835A-A677D8164051}" presName="composite" presStyleCnt="0"/>
      <dgm:spPr/>
    </dgm:pt>
    <dgm:pt modelId="{A0DB86C6-7996-4977-93B4-4470C5B5DD37}" type="pres">
      <dgm:prSet presAssocID="{28026521-02E4-4F77-835A-A677D8164051}" presName="background" presStyleLbl="node0" presStyleIdx="0" presStyleCnt="1"/>
      <dgm:spPr/>
    </dgm:pt>
    <dgm:pt modelId="{544F008F-1FBF-407D-9AB6-AA0BE7BE3DAA}" type="pres">
      <dgm:prSet presAssocID="{28026521-02E4-4F77-835A-A677D8164051}" presName="text" presStyleLbl="fgAcc0" presStyleIdx="0" presStyleCnt="1">
        <dgm:presLayoutVars>
          <dgm:chPref val="3"/>
        </dgm:presLayoutVars>
      </dgm:prSet>
      <dgm:spPr/>
    </dgm:pt>
    <dgm:pt modelId="{8279EC56-5B6B-4674-BDB4-3A052D7809ED}" type="pres">
      <dgm:prSet presAssocID="{28026521-02E4-4F77-835A-A677D8164051}" presName="hierChild2" presStyleCnt="0"/>
      <dgm:spPr/>
    </dgm:pt>
    <dgm:pt modelId="{E5CC98CC-EA4E-4A6E-83B9-8EF7F5DFC85B}" type="pres">
      <dgm:prSet presAssocID="{A701F428-EEA9-46DB-8D7E-240DCF2739FC}" presName="Name10" presStyleLbl="parChTrans1D2" presStyleIdx="0" presStyleCnt="3"/>
      <dgm:spPr/>
    </dgm:pt>
    <dgm:pt modelId="{12381630-4BC8-4560-A3F7-38D3ACD604A4}" type="pres">
      <dgm:prSet presAssocID="{D17CD06F-BB18-4FB3-8D0C-851A87296EDC}" presName="hierRoot2" presStyleCnt="0"/>
      <dgm:spPr/>
    </dgm:pt>
    <dgm:pt modelId="{79F72971-4A9D-4116-98A2-48C6006705C9}" type="pres">
      <dgm:prSet presAssocID="{D17CD06F-BB18-4FB3-8D0C-851A87296EDC}" presName="composite2" presStyleCnt="0"/>
      <dgm:spPr/>
    </dgm:pt>
    <dgm:pt modelId="{E77FC1EA-C6DF-489F-8B4D-0D8250F17D36}" type="pres">
      <dgm:prSet presAssocID="{D17CD06F-BB18-4FB3-8D0C-851A87296EDC}" presName="background2" presStyleLbl="node2" presStyleIdx="0" presStyleCnt="3"/>
      <dgm:spPr/>
    </dgm:pt>
    <dgm:pt modelId="{0DCCCA74-1132-4BE2-9B16-9068F04D4C21}" type="pres">
      <dgm:prSet presAssocID="{D17CD06F-BB18-4FB3-8D0C-851A87296EDC}" presName="text2" presStyleLbl="fgAcc2" presStyleIdx="0" presStyleCnt="3">
        <dgm:presLayoutVars>
          <dgm:chPref val="3"/>
        </dgm:presLayoutVars>
      </dgm:prSet>
      <dgm:spPr/>
    </dgm:pt>
    <dgm:pt modelId="{F71B892A-33F0-4288-B3C0-E865182A31DA}" type="pres">
      <dgm:prSet presAssocID="{D17CD06F-BB18-4FB3-8D0C-851A87296EDC}" presName="hierChild3" presStyleCnt="0"/>
      <dgm:spPr/>
    </dgm:pt>
    <dgm:pt modelId="{6914E11B-475B-48A7-959D-58A027DFBD8D}" type="pres">
      <dgm:prSet presAssocID="{BD97DCC1-DD4D-49E1-BBC3-21412FC6D5B0}" presName="Name17" presStyleLbl="parChTrans1D3" presStyleIdx="0" presStyleCnt="6"/>
      <dgm:spPr/>
    </dgm:pt>
    <dgm:pt modelId="{4BF165DE-5E10-4B98-A694-03AC73FFDC2E}" type="pres">
      <dgm:prSet presAssocID="{7049C48C-A02A-40E0-AE8E-A300DA7C5A73}" presName="hierRoot3" presStyleCnt="0"/>
      <dgm:spPr/>
    </dgm:pt>
    <dgm:pt modelId="{CDC1A0FA-0EA1-4ACE-B35E-AE1D246A0B28}" type="pres">
      <dgm:prSet presAssocID="{7049C48C-A02A-40E0-AE8E-A300DA7C5A73}" presName="composite3" presStyleCnt="0"/>
      <dgm:spPr/>
    </dgm:pt>
    <dgm:pt modelId="{6AF11E50-8690-45D0-80A2-11E7B169A1BA}" type="pres">
      <dgm:prSet presAssocID="{7049C48C-A02A-40E0-AE8E-A300DA7C5A73}" presName="background3" presStyleLbl="node3" presStyleIdx="0" presStyleCnt="6"/>
      <dgm:spPr/>
    </dgm:pt>
    <dgm:pt modelId="{D237412E-1419-45DC-9838-07303340AFB3}" type="pres">
      <dgm:prSet presAssocID="{7049C48C-A02A-40E0-AE8E-A300DA7C5A73}" presName="text3" presStyleLbl="fgAcc3" presStyleIdx="0" presStyleCnt="6">
        <dgm:presLayoutVars>
          <dgm:chPref val="3"/>
        </dgm:presLayoutVars>
      </dgm:prSet>
      <dgm:spPr/>
    </dgm:pt>
    <dgm:pt modelId="{4E1B4A02-B008-4C50-A61C-7EFB7D1A5E80}" type="pres">
      <dgm:prSet presAssocID="{7049C48C-A02A-40E0-AE8E-A300DA7C5A73}" presName="hierChild4" presStyleCnt="0"/>
      <dgm:spPr/>
    </dgm:pt>
    <dgm:pt modelId="{8BCE92FD-516D-475C-B0BB-E6FD26BF7E4A}" type="pres">
      <dgm:prSet presAssocID="{1EAA1899-19C0-4918-938E-422A92DD571E}" presName="Name17" presStyleLbl="parChTrans1D3" presStyleIdx="1" presStyleCnt="6"/>
      <dgm:spPr/>
    </dgm:pt>
    <dgm:pt modelId="{C7EF15B0-66C2-4FFB-B2D1-134D1C5B35CA}" type="pres">
      <dgm:prSet presAssocID="{47221691-1E1F-4186-87A9-B32AB6538B2F}" presName="hierRoot3" presStyleCnt="0"/>
      <dgm:spPr/>
    </dgm:pt>
    <dgm:pt modelId="{F189FA30-51A7-424C-B1CF-3B833FAC6822}" type="pres">
      <dgm:prSet presAssocID="{47221691-1E1F-4186-87A9-B32AB6538B2F}" presName="composite3" presStyleCnt="0"/>
      <dgm:spPr/>
    </dgm:pt>
    <dgm:pt modelId="{344FE05A-C04D-48EF-AB24-8083CC3FD360}" type="pres">
      <dgm:prSet presAssocID="{47221691-1E1F-4186-87A9-B32AB6538B2F}" presName="background3" presStyleLbl="node3" presStyleIdx="1" presStyleCnt="6"/>
      <dgm:spPr/>
    </dgm:pt>
    <dgm:pt modelId="{AE215C12-71DA-4442-BD92-B782961750B4}" type="pres">
      <dgm:prSet presAssocID="{47221691-1E1F-4186-87A9-B32AB6538B2F}" presName="text3" presStyleLbl="fgAcc3" presStyleIdx="1" presStyleCnt="6">
        <dgm:presLayoutVars>
          <dgm:chPref val="3"/>
        </dgm:presLayoutVars>
      </dgm:prSet>
      <dgm:spPr/>
    </dgm:pt>
    <dgm:pt modelId="{296BB788-168D-4809-883E-6778F4842D37}" type="pres">
      <dgm:prSet presAssocID="{47221691-1E1F-4186-87A9-B32AB6538B2F}" presName="hierChild4" presStyleCnt="0"/>
      <dgm:spPr/>
    </dgm:pt>
    <dgm:pt modelId="{75219108-3E9F-4305-82D9-01525AC65AC6}" type="pres">
      <dgm:prSet presAssocID="{0CC673A3-3DBA-4598-A678-88D7B1DFD407}" presName="Name17" presStyleLbl="parChTrans1D3" presStyleIdx="2" presStyleCnt="6"/>
      <dgm:spPr/>
    </dgm:pt>
    <dgm:pt modelId="{B03B6151-2D8B-49EA-889B-13D1F49BF9E1}" type="pres">
      <dgm:prSet presAssocID="{01882288-2058-4E4E-A6F2-02E52D0069CA}" presName="hierRoot3" presStyleCnt="0"/>
      <dgm:spPr/>
    </dgm:pt>
    <dgm:pt modelId="{B1E9E996-6AED-4D94-9254-0002354D838A}" type="pres">
      <dgm:prSet presAssocID="{01882288-2058-4E4E-A6F2-02E52D0069CA}" presName="composite3" presStyleCnt="0"/>
      <dgm:spPr/>
    </dgm:pt>
    <dgm:pt modelId="{0506E917-B09E-4730-B177-1EE09740A821}" type="pres">
      <dgm:prSet presAssocID="{01882288-2058-4E4E-A6F2-02E52D0069CA}" presName="background3" presStyleLbl="node3" presStyleIdx="2" presStyleCnt="6"/>
      <dgm:spPr/>
    </dgm:pt>
    <dgm:pt modelId="{86C7F8AB-B3F9-4862-BDDB-B76566C53291}" type="pres">
      <dgm:prSet presAssocID="{01882288-2058-4E4E-A6F2-02E52D0069CA}" presName="text3" presStyleLbl="fgAcc3" presStyleIdx="2" presStyleCnt="6">
        <dgm:presLayoutVars>
          <dgm:chPref val="3"/>
        </dgm:presLayoutVars>
      </dgm:prSet>
      <dgm:spPr/>
    </dgm:pt>
    <dgm:pt modelId="{05A3C0D9-CE29-49F3-81A0-00795803266F}" type="pres">
      <dgm:prSet presAssocID="{01882288-2058-4E4E-A6F2-02E52D0069CA}" presName="hierChild4" presStyleCnt="0"/>
      <dgm:spPr/>
    </dgm:pt>
    <dgm:pt modelId="{1BFAAC9D-BF3B-471A-ADB0-C58461534087}" type="pres">
      <dgm:prSet presAssocID="{9DEABCAB-06EE-41D9-B944-1EBCFD82A89F}" presName="Name17" presStyleLbl="parChTrans1D3" presStyleIdx="3" presStyleCnt="6"/>
      <dgm:spPr/>
    </dgm:pt>
    <dgm:pt modelId="{604D64AA-D71E-4432-A8D7-78C09009DE17}" type="pres">
      <dgm:prSet presAssocID="{45260E08-A693-48A4-87FD-F55982911D5F}" presName="hierRoot3" presStyleCnt="0"/>
      <dgm:spPr/>
    </dgm:pt>
    <dgm:pt modelId="{D1974C1F-BF83-416B-8184-1A179157A102}" type="pres">
      <dgm:prSet presAssocID="{45260E08-A693-48A4-87FD-F55982911D5F}" presName="composite3" presStyleCnt="0"/>
      <dgm:spPr/>
    </dgm:pt>
    <dgm:pt modelId="{598274DE-B5C4-4717-B6AA-DDB11432F6B1}" type="pres">
      <dgm:prSet presAssocID="{45260E08-A693-48A4-87FD-F55982911D5F}" presName="background3" presStyleLbl="node3" presStyleIdx="3" presStyleCnt="6"/>
      <dgm:spPr/>
    </dgm:pt>
    <dgm:pt modelId="{2EA82C0A-0FBA-4E20-B95D-EB7655AF220F}" type="pres">
      <dgm:prSet presAssocID="{45260E08-A693-48A4-87FD-F55982911D5F}" presName="text3" presStyleLbl="fgAcc3" presStyleIdx="3" presStyleCnt="6">
        <dgm:presLayoutVars>
          <dgm:chPref val="3"/>
        </dgm:presLayoutVars>
      </dgm:prSet>
      <dgm:spPr/>
    </dgm:pt>
    <dgm:pt modelId="{D53D7D6D-2D9C-4C79-9A94-095C4D62A300}" type="pres">
      <dgm:prSet presAssocID="{45260E08-A693-48A4-87FD-F55982911D5F}" presName="hierChild4" presStyleCnt="0"/>
      <dgm:spPr/>
    </dgm:pt>
    <dgm:pt modelId="{D0FF1308-7590-4013-B9C1-04C11E9F4169}" type="pres">
      <dgm:prSet presAssocID="{5034AF5A-38A3-458D-AE19-3F947F51E198}" presName="Name10" presStyleLbl="parChTrans1D2" presStyleIdx="1" presStyleCnt="3"/>
      <dgm:spPr/>
    </dgm:pt>
    <dgm:pt modelId="{260EE0BA-552E-4F41-A3E4-02DFDD0CE34C}" type="pres">
      <dgm:prSet presAssocID="{D5721EA7-FC11-4F46-8521-5E7D38BA81D0}" presName="hierRoot2" presStyleCnt="0"/>
      <dgm:spPr/>
    </dgm:pt>
    <dgm:pt modelId="{4DF58EC2-5D4E-48DA-937E-0C618E3E5432}" type="pres">
      <dgm:prSet presAssocID="{D5721EA7-FC11-4F46-8521-5E7D38BA81D0}" presName="composite2" presStyleCnt="0"/>
      <dgm:spPr/>
    </dgm:pt>
    <dgm:pt modelId="{6EC6DB78-FF2A-4329-8A34-62C36F8F2C57}" type="pres">
      <dgm:prSet presAssocID="{D5721EA7-FC11-4F46-8521-5E7D38BA81D0}" presName="background2" presStyleLbl="node2" presStyleIdx="1" presStyleCnt="3"/>
      <dgm:spPr/>
    </dgm:pt>
    <dgm:pt modelId="{07C19E9C-BD36-43C1-BFCD-8898DC9059C2}" type="pres">
      <dgm:prSet presAssocID="{D5721EA7-FC11-4F46-8521-5E7D38BA81D0}" presName="text2" presStyleLbl="fgAcc2" presStyleIdx="1" presStyleCnt="3">
        <dgm:presLayoutVars>
          <dgm:chPref val="3"/>
        </dgm:presLayoutVars>
      </dgm:prSet>
      <dgm:spPr/>
    </dgm:pt>
    <dgm:pt modelId="{709C7125-64B4-4821-81FB-A50A3CE4A663}" type="pres">
      <dgm:prSet presAssocID="{D5721EA7-FC11-4F46-8521-5E7D38BA81D0}" presName="hierChild3" presStyleCnt="0"/>
      <dgm:spPr/>
    </dgm:pt>
    <dgm:pt modelId="{2A902B85-CBF8-419A-8F40-4A9D13CFC448}" type="pres">
      <dgm:prSet presAssocID="{BF49463B-9DDC-4638-B685-4AE5CCAB9036}" presName="Name17" presStyleLbl="parChTrans1D3" presStyleIdx="4" presStyleCnt="6"/>
      <dgm:spPr/>
    </dgm:pt>
    <dgm:pt modelId="{CA137D1C-B670-4E85-ACB5-2CC25FEEE5C5}" type="pres">
      <dgm:prSet presAssocID="{C8D90372-80EA-4D19-9259-9BD9FE4E0848}" presName="hierRoot3" presStyleCnt="0"/>
      <dgm:spPr/>
    </dgm:pt>
    <dgm:pt modelId="{5F7399C9-99BD-4B7F-8CDE-3AE3FB034303}" type="pres">
      <dgm:prSet presAssocID="{C8D90372-80EA-4D19-9259-9BD9FE4E0848}" presName="composite3" presStyleCnt="0"/>
      <dgm:spPr/>
    </dgm:pt>
    <dgm:pt modelId="{C8F349D5-65ED-44CF-B70F-451D66362BF5}" type="pres">
      <dgm:prSet presAssocID="{C8D90372-80EA-4D19-9259-9BD9FE4E0848}" presName="background3" presStyleLbl="node3" presStyleIdx="4" presStyleCnt="6"/>
      <dgm:spPr/>
    </dgm:pt>
    <dgm:pt modelId="{EE2217FF-A916-4ABC-A0B4-62E9BB12C8FC}" type="pres">
      <dgm:prSet presAssocID="{C8D90372-80EA-4D19-9259-9BD9FE4E0848}" presName="text3" presStyleLbl="fgAcc3" presStyleIdx="4" presStyleCnt="6">
        <dgm:presLayoutVars>
          <dgm:chPref val="3"/>
        </dgm:presLayoutVars>
      </dgm:prSet>
      <dgm:spPr/>
    </dgm:pt>
    <dgm:pt modelId="{A9BF8060-AB45-4707-8470-ACDBF36732D4}" type="pres">
      <dgm:prSet presAssocID="{C8D90372-80EA-4D19-9259-9BD9FE4E0848}" presName="hierChild4" presStyleCnt="0"/>
      <dgm:spPr/>
    </dgm:pt>
    <dgm:pt modelId="{B19CFAD7-D8E2-4590-BEAF-186275D097F8}" type="pres">
      <dgm:prSet presAssocID="{0B2E716D-073E-4FCE-91B6-0A7DDAA8FF80}" presName="Name17" presStyleLbl="parChTrans1D3" presStyleIdx="5" presStyleCnt="6"/>
      <dgm:spPr/>
    </dgm:pt>
    <dgm:pt modelId="{B0A1FE84-7A86-4696-A612-533CB3E684BC}" type="pres">
      <dgm:prSet presAssocID="{9A4C73D7-CBEA-419B-A2C6-C63B013AB11D}" presName="hierRoot3" presStyleCnt="0"/>
      <dgm:spPr/>
    </dgm:pt>
    <dgm:pt modelId="{64D72AC5-6690-4D73-933D-5505719DCD5E}" type="pres">
      <dgm:prSet presAssocID="{9A4C73D7-CBEA-419B-A2C6-C63B013AB11D}" presName="composite3" presStyleCnt="0"/>
      <dgm:spPr/>
    </dgm:pt>
    <dgm:pt modelId="{9127E154-ED5E-4303-8673-5DB11B0BC4BA}" type="pres">
      <dgm:prSet presAssocID="{9A4C73D7-CBEA-419B-A2C6-C63B013AB11D}" presName="background3" presStyleLbl="node3" presStyleIdx="5" presStyleCnt="6"/>
      <dgm:spPr/>
    </dgm:pt>
    <dgm:pt modelId="{DEA88FEA-654B-49CD-B3E2-18C5AC627573}" type="pres">
      <dgm:prSet presAssocID="{9A4C73D7-CBEA-419B-A2C6-C63B013AB11D}" presName="text3" presStyleLbl="fgAcc3" presStyleIdx="5" presStyleCnt="6">
        <dgm:presLayoutVars>
          <dgm:chPref val="3"/>
        </dgm:presLayoutVars>
      </dgm:prSet>
      <dgm:spPr/>
    </dgm:pt>
    <dgm:pt modelId="{45315FF7-479D-4B4B-9BAD-9CDD27FC7459}" type="pres">
      <dgm:prSet presAssocID="{9A4C73D7-CBEA-419B-A2C6-C63B013AB11D}" presName="hierChild4" presStyleCnt="0"/>
      <dgm:spPr/>
    </dgm:pt>
    <dgm:pt modelId="{32A94326-BE3D-43DE-909E-EF85EDB61E1E}" type="pres">
      <dgm:prSet presAssocID="{9CCBC03B-BA03-4A57-8DFA-5CC457771C1D}" presName="Name10" presStyleLbl="parChTrans1D2" presStyleIdx="2" presStyleCnt="3"/>
      <dgm:spPr/>
    </dgm:pt>
    <dgm:pt modelId="{ACF9C90C-097A-48CD-A80B-79ABB78D1998}" type="pres">
      <dgm:prSet presAssocID="{3FEE5461-97CB-4279-9AD4-49D9ABA037E5}" presName="hierRoot2" presStyleCnt="0"/>
      <dgm:spPr/>
    </dgm:pt>
    <dgm:pt modelId="{6AC1FC86-A286-4CD3-8141-FFEFAB161796}" type="pres">
      <dgm:prSet presAssocID="{3FEE5461-97CB-4279-9AD4-49D9ABA037E5}" presName="composite2" presStyleCnt="0"/>
      <dgm:spPr/>
    </dgm:pt>
    <dgm:pt modelId="{680D712C-3385-4324-B2F0-62B03C31EDF0}" type="pres">
      <dgm:prSet presAssocID="{3FEE5461-97CB-4279-9AD4-49D9ABA037E5}" presName="background2" presStyleLbl="node2" presStyleIdx="2" presStyleCnt="3"/>
      <dgm:spPr/>
    </dgm:pt>
    <dgm:pt modelId="{01645FBA-2B76-4442-82B5-71921EDDDE6F}" type="pres">
      <dgm:prSet presAssocID="{3FEE5461-97CB-4279-9AD4-49D9ABA037E5}" presName="text2" presStyleLbl="fgAcc2" presStyleIdx="2" presStyleCnt="3">
        <dgm:presLayoutVars>
          <dgm:chPref val="3"/>
        </dgm:presLayoutVars>
      </dgm:prSet>
      <dgm:spPr/>
    </dgm:pt>
    <dgm:pt modelId="{04DCE26E-6A00-4605-B3AE-54FF2D9F6010}" type="pres">
      <dgm:prSet presAssocID="{3FEE5461-97CB-4279-9AD4-49D9ABA037E5}" presName="hierChild3" presStyleCnt="0"/>
      <dgm:spPr/>
    </dgm:pt>
  </dgm:ptLst>
  <dgm:cxnLst>
    <dgm:cxn modelId="{D7EA0906-C764-4A5F-BA1C-0EEA049DB48B}" type="presOf" srcId="{45260E08-A693-48A4-87FD-F55982911D5F}" destId="{2EA82C0A-0FBA-4E20-B95D-EB7655AF220F}" srcOrd="0" destOrd="0" presId="urn:microsoft.com/office/officeart/2005/8/layout/hierarchy1"/>
    <dgm:cxn modelId="{EF69CE0E-8465-4024-A554-B21227E85647}" srcId="{28026521-02E4-4F77-835A-A677D8164051}" destId="{D17CD06F-BB18-4FB3-8D0C-851A87296EDC}" srcOrd="0" destOrd="0" parTransId="{A701F428-EEA9-46DB-8D7E-240DCF2739FC}" sibTransId="{BFA14AEE-BF5E-46B4-88C8-85B6682C016C}"/>
    <dgm:cxn modelId="{76849C1F-1122-4A9F-9386-A27F776E0710}" type="presOf" srcId="{7049C48C-A02A-40E0-AE8E-A300DA7C5A73}" destId="{D237412E-1419-45DC-9838-07303340AFB3}" srcOrd="0" destOrd="0" presId="urn:microsoft.com/office/officeart/2005/8/layout/hierarchy1"/>
    <dgm:cxn modelId="{36176B26-2C2E-4174-8752-44DC2A719D37}" type="presOf" srcId="{28026521-02E4-4F77-835A-A677D8164051}" destId="{544F008F-1FBF-407D-9AB6-AA0BE7BE3DAA}" srcOrd="0" destOrd="0" presId="urn:microsoft.com/office/officeart/2005/8/layout/hierarchy1"/>
    <dgm:cxn modelId="{E708062E-EA70-4952-A7F1-7F24541521F8}" type="presOf" srcId="{0B2E716D-073E-4FCE-91B6-0A7DDAA8FF80}" destId="{B19CFAD7-D8E2-4590-BEAF-186275D097F8}" srcOrd="0" destOrd="0" presId="urn:microsoft.com/office/officeart/2005/8/layout/hierarchy1"/>
    <dgm:cxn modelId="{3FADFE2E-89AE-484B-BC2E-75DE4257DE86}" srcId="{D17CD06F-BB18-4FB3-8D0C-851A87296EDC}" destId="{45260E08-A693-48A4-87FD-F55982911D5F}" srcOrd="3" destOrd="0" parTransId="{9DEABCAB-06EE-41D9-B944-1EBCFD82A89F}" sibTransId="{7BAC2A91-C658-4454-AB00-5098F657862B}"/>
    <dgm:cxn modelId="{524FB938-A189-42BD-AFCD-AD57F6552034}" type="presOf" srcId="{47221691-1E1F-4186-87A9-B32AB6538B2F}" destId="{AE215C12-71DA-4442-BD92-B782961750B4}" srcOrd="0" destOrd="0" presId="urn:microsoft.com/office/officeart/2005/8/layout/hierarchy1"/>
    <dgm:cxn modelId="{78860E40-251C-4625-B270-E81DD66D40F4}" type="presOf" srcId="{9CCBC03B-BA03-4A57-8DFA-5CC457771C1D}" destId="{32A94326-BE3D-43DE-909E-EF85EDB61E1E}" srcOrd="0" destOrd="0" presId="urn:microsoft.com/office/officeart/2005/8/layout/hierarchy1"/>
    <dgm:cxn modelId="{6E67785C-7742-4BC7-9EC3-EB3C1DBC1AA8}" type="presOf" srcId="{BD97DCC1-DD4D-49E1-BBC3-21412FC6D5B0}" destId="{6914E11B-475B-48A7-959D-58A027DFBD8D}" srcOrd="0" destOrd="0" presId="urn:microsoft.com/office/officeart/2005/8/layout/hierarchy1"/>
    <dgm:cxn modelId="{061F544A-D552-493A-8D3C-74F4196E66F4}" srcId="{D17CD06F-BB18-4FB3-8D0C-851A87296EDC}" destId="{7049C48C-A02A-40E0-AE8E-A300DA7C5A73}" srcOrd="0" destOrd="0" parTransId="{BD97DCC1-DD4D-49E1-BBC3-21412FC6D5B0}" sibTransId="{917E5D74-49C4-403A-8814-CE9DEF6F43BF}"/>
    <dgm:cxn modelId="{47BEBC6F-6BA6-4253-889D-0F869365C06F}" srcId="{28026521-02E4-4F77-835A-A677D8164051}" destId="{D5721EA7-FC11-4F46-8521-5E7D38BA81D0}" srcOrd="1" destOrd="0" parTransId="{5034AF5A-38A3-458D-AE19-3F947F51E198}" sibTransId="{7D39A8BF-A722-430A-B9A2-F604E22F6C9C}"/>
    <dgm:cxn modelId="{97E68550-E693-4D0D-8C5A-4CC4E3B73B86}" type="presOf" srcId="{D5721EA7-FC11-4F46-8521-5E7D38BA81D0}" destId="{07C19E9C-BD36-43C1-BFCD-8898DC9059C2}" srcOrd="0" destOrd="0" presId="urn:microsoft.com/office/officeart/2005/8/layout/hierarchy1"/>
    <dgm:cxn modelId="{A8543659-8742-425E-9AED-D409795A00BE}" type="presOf" srcId="{BF49463B-9DDC-4638-B685-4AE5CCAB9036}" destId="{2A902B85-CBF8-419A-8F40-4A9D13CFC448}" srcOrd="0" destOrd="0" presId="urn:microsoft.com/office/officeart/2005/8/layout/hierarchy1"/>
    <dgm:cxn modelId="{E277A27B-7946-439A-ABD0-DF167FD633E4}" type="presOf" srcId="{9A4C73D7-CBEA-419B-A2C6-C63B013AB11D}" destId="{DEA88FEA-654B-49CD-B3E2-18C5AC627573}" srcOrd="0" destOrd="0" presId="urn:microsoft.com/office/officeart/2005/8/layout/hierarchy1"/>
    <dgm:cxn modelId="{14EDA67E-DEC4-43D3-BD9E-64C7C9B5F87D}" type="presOf" srcId="{9DEABCAB-06EE-41D9-B944-1EBCFD82A89F}" destId="{1BFAAC9D-BF3B-471A-ADB0-C58461534087}" srcOrd="0" destOrd="0" presId="urn:microsoft.com/office/officeart/2005/8/layout/hierarchy1"/>
    <dgm:cxn modelId="{7F1E9989-FB37-489F-8720-8CB2D92F8AF7}" type="presOf" srcId="{A701F428-EEA9-46DB-8D7E-240DCF2739FC}" destId="{E5CC98CC-EA4E-4A6E-83B9-8EF7F5DFC85B}" srcOrd="0" destOrd="0" presId="urn:microsoft.com/office/officeart/2005/8/layout/hierarchy1"/>
    <dgm:cxn modelId="{3F34798A-DE56-41F8-8FBD-58AEBFA25BE2}" type="presOf" srcId="{D17CD06F-BB18-4FB3-8D0C-851A87296EDC}" destId="{0DCCCA74-1132-4BE2-9B16-9068F04D4C21}" srcOrd="0" destOrd="0" presId="urn:microsoft.com/office/officeart/2005/8/layout/hierarchy1"/>
    <dgm:cxn modelId="{39274C8B-6E51-4A3A-A64F-0894E6BB4C6A}" srcId="{D5721EA7-FC11-4F46-8521-5E7D38BA81D0}" destId="{C8D90372-80EA-4D19-9259-9BD9FE4E0848}" srcOrd="0" destOrd="0" parTransId="{BF49463B-9DDC-4638-B685-4AE5CCAB9036}" sibTransId="{8579226C-FC38-4E46-B848-0AF96D991FCC}"/>
    <dgm:cxn modelId="{2F1845A3-F324-4214-BE22-4BA6A5DD611D}" srcId="{D5721EA7-FC11-4F46-8521-5E7D38BA81D0}" destId="{9A4C73D7-CBEA-419B-A2C6-C63B013AB11D}" srcOrd="1" destOrd="0" parTransId="{0B2E716D-073E-4FCE-91B6-0A7DDAA8FF80}" sibTransId="{354CC400-BEC5-4A06-8F74-A84BBCBE7A1C}"/>
    <dgm:cxn modelId="{732547BF-72F9-4A4D-8BD3-FC5230EE5B56}" type="presOf" srcId="{C8D90372-80EA-4D19-9259-9BD9FE4E0848}" destId="{EE2217FF-A916-4ABC-A0B4-62E9BB12C8FC}" srcOrd="0" destOrd="0" presId="urn:microsoft.com/office/officeart/2005/8/layout/hierarchy1"/>
    <dgm:cxn modelId="{C2447FC3-0355-4AA5-84BB-476876280CAD}" type="presOf" srcId="{0480E196-CF42-4A00-AD60-E73E59DE53CB}" destId="{16E4BB0C-8582-4DC6-B072-B8F1ABC1142F}" srcOrd="0" destOrd="0" presId="urn:microsoft.com/office/officeart/2005/8/layout/hierarchy1"/>
    <dgm:cxn modelId="{14F2D6CA-3B2E-4894-A8C3-CDC08BB900C6}" type="presOf" srcId="{01882288-2058-4E4E-A6F2-02E52D0069CA}" destId="{86C7F8AB-B3F9-4862-BDDB-B76566C53291}" srcOrd="0" destOrd="0" presId="urn:microsoft.com/office/officeart/2005/8/layout/hierarchy1"/>
    <dgm:cxn modelId="{A4BC2ED0-EE05-44BA-8DCE-E0D5BDB7D17E}" srcId="{D17CD06F-BB18-4FB3-8D0C-851A87296EDC}" destId="{47221691-1E1F-4186-87A9-B32AB6538B2F}" srcOrd="1" destOrd="0" parTransId="{1EAA1899-19C0-4918-938E-422A92DD571E}" sibTransId="{49C01F36-BB31-4AED-937A-89A467FB5FB8}"/>
    <dgm:cxn modelId="{682CA2D4-CE02-48A2-A248-704D242B8D0A}" type="presOf" srcId="{0CC673A3-3DBA-4598-A678-88D7B1DFD407}" destId="{75219108-3E9F-4305-82D9-01525AC65AC6}" srcOrd="0" destOrd="0" presId="urn:microsoft.com/office/officeart/2005/8/layout/hierarchy1"/>
    <dgm:cxn modelId="{562B5AD8-2BD9-4A5B-BF20-D0EBF7E4E3DB}" type="presOf" srcId="{1EAA1899-19C0-4918-938E-422A92DD571E}" destId="{8BCE92FD-516D-475C-B0BB-E6FD26BF7E4A}" srcOrd="0" destOrd="0" presId="urn:microsoft.com/office/officeart/2005/8/layout/hierarchy1"/>
    <dgm:cxn modelId="{46239DE0-6CCD-43B6-BCEA-1F4EDF2B2C1B}" type="presOf" srcId="{5034AF5A-38A3-458D-AE19-3F947F51E198}" destId="{D0FF1308-7590-4013-B9C1-04C11E9F4169}" srcOrd="0" destOrd="0" presId="urn:microsoft.com/office/officeart/2005/8/layout/hierarchy1"/>
    <dgm:cxn modelId="{765A25E4-C425-435F-A9ED-CF0D0A74F19B}" type="presOf" srcId="{3FEE5461-97CB-4279-9AD4-49D9ABA037E5}" destId="{01645FBA-2B76-4442-82B5-71921EDDDE6F}" srcOrd="0" destOrd="0" presId="urn:microsoft.com/office/officeart/2005/8/layout/hierarchy1"/>
    <dgm:cxn modelId="{BF0435EA-4E0D-40A1-86D8-9695E84A9A59}" srcId="{D17CD06F-BB18-4FB3-8D0C-851A87296EDC}" destId="{01882288-2058-4E4E-A6F2-02E52D0069CA}" srcOrd="2" destOrd="0" parTransId="{0CC673A3-3DBA-4598-A678-88D7B1DFD407}" sibTransId="{1461485D-F729-4754-8662-0F05D47CF99C}"/>
    <dgm:cxn modelId="{B7D368EF-299E-439A-A0FC-B55873E064F3}" srcId="{0480E196-CF42-4A00-AD60-E73E59DE53CB}" destId="{28026521-02E4-4F77-835A-A677D8164051}" srcOrd="0" destOrd="0" parTransId="{7B89D1C0-E9F1-407D-8004-B50427BE5AB7}" sibTransId="{0518A21B-D5AD-4CF8-A3C8-58C7007CD6F9}"/>
    <dgm:cxn modelId="{19DF24F7-2655-4CA6-84E0-33EB197DC347}" srcId="{28026521-02E4-4F77-835A-A677D8164051}" destId="{3FEE5461-97CB-4279-9AD4-49D9ABA037E5}" srcOrd="2" destOrd="0" parTransId="{9CCBC03B-BA03-4A57-8DFA-5CC457771C1D}" sibTransId="{FB73ADBD-8F59-4141-9D46-3335E7FD4C96}"/>
    <dgm:cxn modelId="{6BAAFB9C-2D67-4708-8C7A-7F69E18FF672}" type="presParOf" srcId="{16E4BB0C-8582-4DC6-B072-B8F1ABC1142F}" destId="{1A79226E-6A95-463E-94DA-7AFC9BDF6CF6}" srcOrd="0" destOrd="0" presId="urn:microsoft.com/office/officeart/2005/8/layout/hierarchy1"/>
    <dgm:cxn modelId="{488C7218-2A0A-45F8-839D-C4C0E6E57CD5}" type="presParOf" srcId="{1A79226E-6A95-463E-94DA-7AFC9BDF6CF6}" destId="{7D2EF493-58AB-49CD-8E62-F85C106EA38A}" srcOrd="0" destOrd="0" presId="urn:microsoft.com/office/officeart/2005/8/layout/hierarchy1"/>
    <dgm:cxn modelId="{A0E35BCF-628D-499E-AE30-22780795FB20}" type="presParOf" srcId="{7D2EF493-58AB-49CD-8E62-F85C106EA38A}" destId="{A0DB86C6-7996-4977-93B4-4470C5B5DD37}" srcOrd="0" destOrd="0" presId="urn:microsoft.com/office/officeart/2005/8/layout/hierarchy1"/>
    <dgm:cxn modelId="{818E9AB7-8590-4987-BBF6-A459558EA7EF}" type="presParOf" srcId="{7D2EF493-58AB-49CD-8E62-F85C106EA38A}" destId="{544F008F-1FBF-407D-9AB6-AA0BE7BE3DAA}" srcOrd="1" destOrd="0" presId="urn:microsoft.com/office/officeart/2005/8/layout/hierarchy1"/>
    <dgm:cxn modelId="{7819FA7F-767D-434A-BE2D-867C135E1617}" type="presParOf" srcId="{1A79226E-6A95-463E-94DA-7AFC9BDF6CF6}" destId="{8279EC56-5B6B-4674-BDB4-3A052D7809ED}" srcOrd="1" destOrd="0" presId="urn:microsoft.com/office/officeart/2005/8/layout/hierarchy1"/>
    <dgm:cxn modelId="{62D208AB-A98A-435A-9836-BA8652B7AC8D}" type="presParOf" srcId="{8279EC56-5B6B-4674-BDB4-3A052D7809ED}" destId="{E5CC98CC-EA4E-4A6E-83B9-8EF7F5DFC85B}" srcOrd="0" destOrd="0" presId="urn:microsoft.com/office/officeart/2005/8/layout/hierarchy1"/>
    <dgm:cxn modelId="{A8F94B26-7035-436E-96B3-9001F4E9B225}" type="presParOf" srcId="{8279EC56-5B6B-4674-BDB4-3A052D7809ED}" destId="{12381630-4BC8-4560-A3F7-38D3ACD604A4}" srcOrd="1" destOrd="0" presId="urn:microsoft.com/office/officeart/2005/8/layout/hierarchy1"/>
    <dgm:cxn modelId="{CA4F2D7A-9C09-45F9-969A-3F6A0346DB69}" type="presParOf" srcId="{12381630-4BC8-4560-A3F7-38D3ACD604A4}" destId="{79F72971-4A9D-4116-98A2-48C6006705C9}" srcOrd="0" destOrd="0" presId="urn:microsoft.com/office/officeart/2005/8/layout/hierarchy1"/>
    <dgm:cxn modelId="{4737B0FC-94D8-4827-87E0-D8B780B0F853}" type="presParOf" srcId="{79F72971-4A9D-4116-98A2-48C6006705C9}" destId="{E77FC1EA-C6DF-489F-8B4D-0D8250F17D36}" srcOrd="0" destOrd="0" presId="urn:microsoft.com/office/officeart/2005/8/layout/hierarchy1"/>
    <dgm:cxn modelId="{0135F084-896A-4FAA-A7ED-8DA153216F9E}" type="presParOf" srcId="{79F72971-4A9D-4116-98A2-48C6006705C9}" destId="{0DCCCA74-1132-4BE2-9B16-9068F04D4C21}" srcOrd="1" destOrd="0" presId="urn:microsoft.com/office/officeart/2005/8/layout/hierarchy1"/>
    <dgm:cxn modelId="{9C6CD959-C8AA-49D4-A2FC-09F781276C91}" type="presParOf" srcId="{12381630-4BC8-4560-A3F7-38D3ACD604A4}" destId="{F71B892A-33F0-4288-B3C0-E865182A31DA}" srcOrd="1" destOrd="0" presId="urn:microsoft.com/office/officeart/2005/8/layout/hierarchy1"/>
    <dgm:cxn modelId="{0B04596B-AE97-4378-BF3D-592B9ABE2594}" type="presParOf" srcId="{F71B892A-33F0-4288-B3C0-E865182A31DA}" destId="{6914E11B-475B-48A7-959D-58A027DFBD8D}" srcOrd="0" destOrd="0" presId="urn:microsoft.com/office/officeart/2005/8/layout/hierarchy1"/>
    <dgm:cxn modelId="{5ABB3449-8B25-47A2-A1BD-539960634236}" type="presParOf" srcId="{F71B892A-33F0-4288-B3C0-E865182A31DA}" destId="{4BF165DE-5E10-4B98-A694-03AC73FFDC2E}" srcOrd="1" destOrd="0" presId="urn:microsoft.com/office/officeart/2005/8/layout/hierarchy1"/>
    <dgm:cxn modelId="{C77DC244-6342-44BB-B5FA-F6B078F760E2}" type="presParOf" srcId="{4BF165DE-5E10-4B98-A694-03AC73FFDC2E}" destId="{CDC1A0FA-0EA1-4ACE-B35E-AE1D246A0B28}" srcOrd="0" destOrd="0" presId="urn:microsoft.com/office/officeart/2005/8/layout/hierarchy1"/>
    <dgm:cxn modelId="{9BD3754C-CBA9-420A-8E97-BCE8FB959375}" type="presParOf" srcId="{CDC1A0FA-0EA1-4ACE-B35E-AE1D246A0B28}" destId="{6AF11E50-8690-45D0-80A2-11E7B169A1BA}" srcOrd="0" destOrd="0" presId="urn:microsoft.com/office/officeart/2005/8/layout/hierarchy1"/>
    <dgm:cxn modelId="{C95D42E3-8D77-48B1-B21E-BAFD61DEBDF9}" type="presParOf" srcId="{CDC1A0FA-0EA1-4ACE-B35E-AE1D246A0B28}" destId="{D237412E-1419-45DC-9838-07303340AFB3}" srcOrd="1" destOrd="0" presId="urn:microsoft.com/office/officeart/2005/8/layout/hierarchy1"/>
    <dgm:cxn modelId="{55A708EF-C814-46D2-A41C-256DB1922EA8}" type="presParOf" srcId="{4BF165DE-5E10-4B98-A694-03AC73FFDC2E}" destId="{4E1B4A02-B008-4C50-A61C-7EFB7D1A5E80}" srcOrd="1" destOrd="0" presId="urn:microsoft.com/office/officeart/2005/8/layout/hierarchy1"/>
    <dgm:cxn modelId="{BF9C553F-D194-4A87-B3E1-694F561D97A4}" type="presParOf" srcId="{F71B892A-33F0-4288-B3C0-E865182A31DA}" destId="{8BCE92FD-516D-475C-B0BB-E6FD26BF7E4A}" srcOrd="2" destOrd="0" presId="urn:microsoft.com/office/officeart/2005/8/layout/hierarchy1"/>
    <dgm:cxn modelId="{84840E10-F277-4FDD-8EC0-BD84E11F8BC2}" type="presParOf" srcId="{F71B892A-33F0-4288-B3C0-E865182A31DA}" destId="{C7EF15B0-66C2-4FFB-B2D1-134D1C5B35CA}" srcOrd="3" destOrd="0" presId="urn:microsoft.com/office/officeart/2005/8/layout/hierarchy1"/>
    <dgm:cxn modelId="{548AAF68-671A-4C7A-82AE-A91072324220}" type="presParOf" srcId="{C7EF15B0-66C2-4FFB-B2D1-134D1C5B35CA}" destId="{F189FA30-51A7-424C-B1CF-3B833FAC6822}" srcOrd="0" destOrd="0" presId="urn:microsoft.com/office/officeart/2005/8/layout/hierarchy1"/>
    <dgm:cxn modelId="{8BB0627E-81FF-4256-B8FE-FF1F991F4516}" type="presParOf" srcId="{F189FA30-51A7-424C-B1CF-3B833FAC6822}" destId="{344FE05A-C04D-48EF-AB24-8083CC3FD360}" srcOrd="0" destOrd="0" presId="urn:microsoft.com/office/officeart/2005/8/layout/hierarchy1"/>
    <dgm:cxn modelId="{AEF482DC-A20C-4F29-97CC-7A8A5403ACC9}" type="presParOf" srcId="{F189FA30-51A7-424C-B1CF-3B833FAC6822}" destId="{AE215C12-71DA-4442-BD92-B782961750B4}" srcOrd="1" destOrd="0" presId="urn:microsoft.com/office/officeart/2005/8/layout/hierarchy1"/>
    <dgm:cxn modelId="{2EBDC599-A34E-477D-9CEB-DBF289213DAF}" type="presParOf" srcId="{C7EF15B0-66C2-4FFB-B2D1-134D1C5B35CA}" destId="{296BB788-168D-4809-883E-6778F4842D37}" srcOrd="1" destOrd="0" presId="urn:microsoft.com/office/officeart/2005/8/layout/hierarchy1"/>
    <dgm:cxn modelId="{054F7816-928A-4F0D-A64A-AD913DCB88BA}" type="presParOf" srcId="{F71B892A-33F0-4288-B3C0-E865182A31DA}" destId="{75219108-3E9F-4305-82D9-01525AC65AC6}" srcOrd="4" destOrd="0" presId="urn:microsoft.com/office/officeart/2005/8/layout/hierarchy1"/>
    <dgm:cxn modelId="{2FC7DB16-78EB-4CB1-8D52-FD5079DAB528}" type="presParOf" srcId="{F71B892A-33F0-4288-B3C0-E865182A31DA}" destId="{B03B6151-2D8B-49EA-889B-13D1F49BF9E1}" srcOrd="5" destOrd="0" presId="urn:microsoft.com/office/officeart/2005/8/layout/hierarchy1"/>
    <dgm:cxn modelId="{959AF606-FFF6-4ABB-AFA6-D688D077F0E7}" type="presParOf" srcId="{B03B6151-2D8B-49EA-889B-13D1F49BF9E1}" destId="{B1E9E996-6AED-4D94-9254-0002354D838A}" srcOrd="0" destOrd="0" presId="urn:microsoft.com/office/officeart/2005/8/layout/hierarchy1"/>
    <dgm:cxn modelId="{2AB3C65E-C55F-4817-80C8-7A7C04C58C41}" type="presParOf" srcId="{B1E9E996-6AED-4D94-9254-0002354D838A}" destId="{0506E917-B09E-4730-B177-1EE09740A821}" srcOrd="0" destOrd="0" presId="urn:microsoft.com/office/officeart/2005/8/layout/hierarchy1"/>
    <dgm:cxn modelId="{6FF37A61-2F13-4F95-98F3-0165A1723D21}" type="presParOf" srcId="{B1E9E996-6AED-4D94-9254-0002354D838A}" destId="{86C7F8AB-B3F9-4862-BDDB-B76566C53291}" srcOrd="1" destOrd="0" presId="urn:microsoft.com/office/officeart/2005/8/layout/hierarchy1"/>
    <dgm:cxn modelId="{78498575-DB8C-41A1-AE07-5CD05A132AA2}" type="presParOf" srcId="{B03B6151-2D8B-49EA-889B-13D1F49BF9E1}" destId="{05A3C0D9-CE29-49F3-81A0-00795803266F}" srcOrd="1" destOrd="0" presId="urn:microsoft.com/office/officeart/2005/8/layout/hierarchy1"/>
    <dgm:cxn modelId="{61AC9EE4-8A21-46ED-9C7B-AB01C3A2D22B}" type="presParOf" srcId="{F71B892A-33F0-4288-B3C0-E865182A31DA}" destId="{1BFAAC9D-BF3B-471A-ADB0-C58461534087}" srcOrd="6" destOrd="0" presId="urn:microsoft.com/office/officeart/2005/8/layout/hierarchy1"/>
    <dgm:cxn modelId="{6D27AED3-DB1F-40C9-820E-232D76922C57}" type="presParOf" srcId="{F71B892A-33F0-4288-B3C0-E865182A31DA}" destId="{604D64AA-D71E-4432-A8D7-78C09009DE17}" srcOrd="7" destOrd="0" presId="urn:microsoft.com/office/officeart/2005/8/layout/hierarchy1"/>
    <dgm:cxn modelId="{2D0F9132-6B73-4998-919B-E3954C6309DA}" type="presParOf" srcId="{604D64AA-D71E-4432-A8D7-78C09009DE17}" destId="{D1974C1F-BF83-416B-8184-1A179157A102}" srcOrd="0" destOrd="0" presId="urn:microsoft.com/office/officeart/2005/8/layout/hierarchy1"/>
    <dgm:cxn modelId="{E37F1AD4-809B-428C-8B87-AD240A269DD5}" type="presParOf" srcId="{D1974C1F-BF83-416B-8184-1A179157A102}" destId="{598274DE-B5C4-4717-B6AA-DDB11432F6B1}" srcOrd="0" destOrd="0" presId="urn:microsoft.com/office/officeart/2005/8/layout/hierarchy1"/>
    <dgm:cxn modelId="{D07FACD8-F8DE-4DFB-BF64-F943DCE3EEED}" type="presParOf" srcId="{D1974C1F-BF83-416B-8184-1A179157A102}" destId="{2EA82C0A-0FBA-4E20-B95D-EB7655AF220F}" srcOrd="1" destOrd="0" presId="urn:microsoft.com/office/officeart/2005/8/layout/hierarchy1"/>
    <dgm:cxn modelId="{76AE2E75-6A86-438D-9CF4-B27E97ADD451}" type="presParOf" srcId="{604D64AA-D71E-4432-A8D7-78C09009DE17}" destId="{D53D7D6D-2D9C-4C79-9A94-095C4D62A300}" srcOrd="1" destOrd="0" presId="urn:microsoft.com/office/officeart/2005/8/layout/hierarchy1"/>
    <dgm:cxn modelId="{9BF23173-0BEB-4708-94AC-409D181758FA}" type="presParOf" srcId="{8279EC56-5B6B-4674-BDB4-3A052D7809ED}" destId="{D0FF1308-7590-4013-B9C1-04C11E9F4169}" srcOrd="2" destOrd="0" presId="urn:microsoft.com/office/officeart/2005/8/layout/hierarchy1"/>
    <dgm:cxn modelId="{249576C2-9C7A-435B-A53F-AA4EA72A23C3}" type="presParOf" srcId="{8279EC56-5B6B-4674-BDB4-3A052D7809ED}" destId="{260EE0BA-552E-4F41-A3E4-02DFDD0CE34C}" srcOrd="3" destOrd="0" presId="urn:microsoft.com/office/officeart/2005/8/layout/hierarchy1"/>
    <dgm:cxn modelId="{5300743C-8993-42C5-85F8-C1290C7F62D7}" type="presParOf" srcId="{260EE0BA-552E-4F41-A3E4-02DFDD0CE34C}" destId="{4DF58EC2-5D4E-48DA-937E-0C618E3E5432}" srcOrd="0" destOrd="0" presId="urn:microsoft.com/office/officeart/2005/8/layout/hierarchy1"/>
    <dgm:cxn modelId="{C4ED26FE-FD48-4EC2-8533-60EBE67DBB88}" type="presParOf" srcId="{4DF58EC2-5D4E-48DA-937E-0C618E3E5432}" destId="{6EC6DB78-FF2A-4329-8A34-62C36F8F2C57}" srcOrd="0" destOrd="0" presId="urn:microsoft.com/office/officeart/2005/8/layout/hierarchy1"/>
    <dgm:cxn modelId="{C2DAC496-07A3-443B-9ACF-1FA2825F36F1}" type="presParOf" srcId="{4DF58EC2-5D4E-48DA-937E-0C618E3E5432}" destId="{07C19E9C-BD36-43C1-BFCD-8898DC9059C2}" srcOrd="1" destOrd="0" presId="urn:microsoft.com/office/officeart/2005/8/layout/hierarchy1"/>
    <dgm:cxn modelId="{DA0303E7-8559-4835-8DC8-D382A2E6840D}" type="presParOf" srcId="{260EE0BA-552E-4F41-A3E4-02DFDD0CE34C}" destId="{709C7125-64B4-4821-81FB-A50A3CE4A663}" srcOrd="1" destOrd="0" presId="urn:microsoft.com/office/officeart/2005/8/layout/hierarchy1"/>
    <dgm:cxn modelId="{CF90FF05-0323-4E4B-8156-C77A2954C35E}" type="presParOf" srcId="{709C7125-64B4-4821-81FB-A50A3CE4A663}" destId="{2A902B85-CBF8-419A-8F40-4A9D13CFC448}" srcOrd="0" destOrd="0" presId="urn:microsoft.com/office/officeart/2005/8/layout/hierarchy1"/>
    <dgm:cxn modelId="{B8AE2FB6-8971-4928-A964-D37862B15AC4}" type="presParOf" srcId="{709C7125-64B4-4821-81FB-A50A3CE4A663}" destId="{CA137D1C-B670-4E85-ACB5-2CC25FEEE5C5}" srcOrd="1" destOrd="0" presId="urn:microsoft.com/office/officeart/2005/8/layout/hierarchy1"/>
    <dgm:cxn modelId="{668F8148-16B1-4DCA-A393-1B1018D8A7E4}" type="presParOf" srcId="{CA137D1C-B670-4E85-ACB5-2CC25FEEE5C5}" destId="{5F7399C9-99BD-4B7F-8CDE-3AE3FB034303}" srcOrd="0" destOrd="0" presId="urn:microsoft.com/office/officeart/2005/8/layout/hierarchy1"/>
    <dgm:cxn modelId="{C7C9D427-01A2-403C-8EBB-E32B225BEB15}" type="presParOf" srcId="{5F7399C9-99BD-4B7F-8CDE-3AE3FB034303}" destId="{C8F349D5-65ED-44CF-B70F-451D66362BF5}" srcOrd="0" destOrd="0" presId="urn:microsoft.com/office/officeart/2005/8/layout/hierarchy1"/>
    <dgm:cxn modelId="{DFF38647-0762-4F1B-BA3A-95200886C96F}" type="presParOf" srcId="{5F7399C9-99BD-4B7F-8CDE-3AE3FB034303}" destId="{EE2217FF-A916-4ABC-A0B4-62E9BB12C8FC}" srcOrd="1" destOrd="0" presId="urn:microsoft.com/office/officeart/2005/8/layout/hierarchy1"/>
    <dgm:cxn modelId="{2FAA615C-8B5D-4C90-927A-E19F61640245}" type="presParOf" srcId="{CA137D1C-B670-4E85-ACB5-2CC25FEEE5C5}" destId="{A9BF8060-AB45-4707-8470-ACDBF36732D4}" srcOrd="1" destOrd="0" presId="urn:microsoft.com/office/officeart/2005/8/layout/hierarchy1"/>
    <dgm:cxn modelId="{96740D97-64D3-46C6-AE2D-E4B06CFDE792}" type="presParOf" srcId="{709C7125-64B4-4821-81FB-A50A3CE4A663}" destId="{B19CFAD7-D8E2-4590-BEAF-186275D097F8}" srcOrd="2" destOrd="0" presId="urn:microsoft.com/office/officeart/2005/8/layout/hierarchy1"/>
    <dgm:cxn modelId="{632B1FF6-1F91-4D26-8512-5817B80B3190}" type="presParOf" srcId="{709C7125-64B4-4821-81FB-A50A3CE4A663}" destId="{B0A1FE84-7A86-4696-A612-533CB3E684BC}" srcOrd="3" destOrd="0" presId="urn:microsoft.com/office/officeart/2005/8/layout/hierarchy1"/>
    <dgm:cxn modelId="{5FF4B64A-2EE4-49F6-8FB5-2160DE763C06}" type="presParOf" srcId="{B0A1FE84-7A86-4696-A612-533CB3E684BC}" destId="{64D72AC5-6690-4D73-933D-5505719DCD5E}" srcOrd="0" destOrd="0" presId="urn:microsoft.com/office/officeart/2005/8/layout/hierarchy1"/>
    <dgm:cxn modelId="{9F6E9A5C-C2DF-4532-9067-F8623883DCAA}" type="presParOf" srcId="{64D72AC5-6690-4D73-933D-5505719DCD5E}" destId="{9127E154-ED5E-4303-8673-5DB11B0BC4BA}" srcOrd="0" destOrd="0" presId="urn:microsoft.com/office/officeart/2005/8/layout/hierarchy1"/>
    <dgm:cxn modelId="{AFE1337E-711A-40E2-AB94-D63C5311DF38}" type="presParOf" srcId="{64D72AC5-6690-4D73-933D-5505719DCD5E}" destId="{DEA88FEA-654B-49CD-B3E2-18C5AC627573}" srcOrd="1" destOrd="0" presId="urn:microsoft.com/office/officeart/2005/8/layout/hierarchy1"/>
    <dgm:cxn modelId="{6DE2D208-270F-4FAB-9725-7A877A771648}" type="presParOf" srcId="{B0A1FE84-7A86-4696-A612-533CB3E684BC}" destId="{45315FF7-479D-4B4B-9BAD-9CDD27FC7459}" srcOrd="1" destOrd="0" presId="urn:microsoft.com/office/officeart/2005/8/layout/hierarchy1"/>
    <dgm:cxn modelId="{1235C5BE-6059-4269-BBA5-B2C845929E25}" type="presParOf" srcId="{8279EC56-5B6B-4674-BDB4-3A052D7809ED}" destId="{32A94326-BE3D-43DE-909E-EF85EDB61E1E}" srcOrd="4" destOrd="0" presId="urn:microsoft.com/office/officeart/2005/8/layout/hierarchy1"/>
    <dgm:cxn modelId="{3E0753BA-08B2-4063-8C2A-0B8959AB85B6}" type="presParOf" srcId="{8279EC56-5B6B-4674-BDB4-3A052D7809ED}" destId="{ACF9C90C-097A-48CD-A80B-79ABB78D1998}" srcOrd="5" destOrd="0" presId="urn:microsoft.com/office/officeart/2005/8/layout/hierarchy1"/>
    <dgm:cxn modelId="{C1069DC9-4729-4F5B-8744-86084A8D5AF5}" type="presParOf" srcId="{ACF9C90C-097A-48CD-A80B-79ABB78D1998}" destId="{6AC1FC86-A286-4CD3-8141-FFEFAB161796}" srcOrd="0" destOrd="0" presId="urn:microsoft.com/office/officeart/2005/8/layout/hierarchy1"/>
    <dgm:cxn modelId="{9E30E729-EBBC-4B50-B5BE-B7CF5C625F96}" type="presParOf" srcId="{6AC1FC86-A286-4CD3-8141-FFEFAB161796}" destId="{680D712C-3385-4324-B2F0-62B03C31EDF0}" srcOrd="0" destOrd="0" presId="urn:microsoft.com/office/officeart/2005/8/layout/hierarchy1"/>
    <dgm:cxn modelId="{FE7D7483-DE38-47AC-8266-26872C868BAA}" type="presParOf" srcId="{6AC1FC86-A286-4CD3-8141-FFEFAB161796}" destId="{01645FBA-2B76-4442-82B5-71921EDDDE6F}" srcOrd="1" destOrd="0" presId="urn:microsoft.com/office/officeart/2005/8/layout/hierarchy1"/>
    <dgm:cxn modelId="{E028A6C0-C385-4CCE-8F51-4CF1949DF34F}" type="presParOf" srcId="{ACF9C90C-097A-48CD-A80B-79ABB78D1998}" destId="{04DCE26E-6A00-4605-B3AE-54FF2D9F6010}"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6201898-B721-43F8-AF8E-8D1528986F9F}" type="doc">
      <dgm:prSet loTypeId="urn:microsoft.com/office/officeart/2005/8/layout/hProcess9" loCatId="process" qsTypeId="urn:microsoft.com/office/officeart/2005/8/quickstyle/simple1" qsCatId="simple" csTypeId="urn:microsoft.com/office/officeart/2005/8/colors/accent1_2" csCatId="accent1" phldr="1"/>
      <dgm:spPr/>
    </dgm:pt>
    <dgm:pt modelId="{89D95154-7CC6-469C-919E-E9A09D116B22}">
      <dgm:prSet phldrT="[Text]" custT="1"/>
      <dgm:spPr/>
      <dgm:t>
        <a:bodyPr/>
        <a:lstStyle/>
        <a:p>
          <a:pPr>
            <a:buNone/>
          </a:pPr>
          <a:r>
            <a:rPr lang="en-US" sz="1200" b="1" dirty="0"/>
            <a:t>we used the json format from CVAT.</a:t>
          </a:r>
        </a:p>
      </dgm:t>
    </dgm:pt>
    <dgm:pt modelId="{1E7D13E9-BD69-4236-9723-0A9F6A95B297}" type="parTrans" cxnId="{C7C2C892-8936-4D85-983C-CD066A645BF5}">
      <dgm:prSet/>
      <dgm:spPr/>
      <dgm:t>
        <a:bodyPr/>
        <a:lstStyle/>
        <a:p>
          <a:endParaRPr lang="en-US"/>
        </a:p>
      </dgm:t>
    </dgm:pt>
    <dgm:pt modelId="{D2B5CA3E-D7F4-40BE-9F55-2EE3C40F25BE}" type="sibTrans" cxnId="{C7C2C892-8936-4D85-983C-CD066A645BF5}">
      <dgm:prSet/>
      <dgm:spPr/>
      <dgm:t>
        <a:bodyPr/>
        <a:lstStyle/>
        <a:p>
          <a:endParaRPr lang="en-US"/>
        </a:p>
      </dgm:t>
    </dgm:pt>
    <dgm:pt modelId="{74F063AE-380E-480D-A41F-FE928FD6B669}">
      <dgm:prSet phldrT="[Text]"/>
      <dgm:spPr/>
      <dgm:t>
        <a:bodyPr/>
        <a:lstStyle/>
        <a:p>
          <a:r>
            <a:rPr lang="en-US" b="1" dirty="0"/>
            <a:t>we upload the images and json file to </a:t>
          </a:r>
          <a:r>
            <a:rPr lang="en-US" b="1" dirty="0" err="1"/>
            <a:t>Roboflow</a:t>
          </a:r>
          <a:r>
            <a:rPr lang="en-US" b="1" dirty="0"/>
            <a:t> to preprocess and augment dataset.</a:t>
          </a:r>
        </a:p>
      </dgm:t>
    </dgm:pt>
    <dgm:pt modelId="{9D5A34E7-E6BC-4D6D-86CD-67D9ED9FFCDE}" type="parTrans" cxnId="{5B1914D9-9388-4C2A-A597-F65ADB05B48A}">
      <dgm:prSet/>
      <dgm:spPr/>
      <dgm:t>
        <a:bodyPr/>
        <a:lstStyle/>
        <a:p>
          <a:endParaRPr lang="en-US"/>
        </a:p>
      </dgm:t>
    </dgm:pt>
    <dgm:pt modelId="{FE9AE648-818C-4D31-B2E9-0E0384C3DD65}" type="sibTrans" cxnId="{5B1914D9-9388-4C2A-A597-F65ADB05B48A}">
      <dgm:prSet/>
      <dgm:spPr/>
      <dgm:t>
        <a:bodyPr/>
        <a:lstStyle/>
        <a:p>
          <a:endParaRPr lang="en-US"/>
        </a:p>
      </dgm:t>
    </dgm:pt>
    <dgm:pt modelId="{4DA06FA2-8103-4D3A-B46F-8ECB7D949006}">
      <dgm:prSet phldrT="[Text]"/>
      <dgm:spPr/>
      <dgm:t>
        <a:bodyPr/>
        <a:lstStyle/>
        <a:p>
          <a:pPr>
            <a:buNone/>
          </a:pPr>
          <a:r>
            <a:rPr lang="en-US" b="1" dirty="0"/>
            <a:t>split the dataset (70:30)</a:t>
          </a:r>
        </a:p>
      </dgm:t>
    </dgm:pt>
    <dgm:pt modelId="{40127F7E-84C2-47F7-8095-714824752718}" type="parTrans" cxnId="{DB4A4333-FDBA-449D-909B-1C82EF534C39}">
      <dgm:prSet/>
      <dgm:spPr/>
      <dgm:t>
        <a:bodyPr/>
        <a:lstStyle/>
        <a:p>
          <a:endParaRPr lang="en-US"/>
        </a:p>
      </dgm:t>
    </dgm:pt>
    <dgm:pt modelId="{16AB633A-3106-437B-8722-11C6825AE760}" type="sibTrans" cxnId="{DB4A4333-FDBA-449D-909B-1C82EF534C39}">
      <dgm:prSet/>
      <dgm:spPr/>
      <dgm:t>
        <a:bodyPr/>
        <a:lstStyle/>
        <a:p>
          <a:endParaRPr lang="en-US"/>
        </a:p>
      </dgm:t>
    </dgm:pt>
    <dgm:pt modelId="{0A3F70F0-8E0C-4D73-817C-ECAA668399E3}">
      <dgm:prSet/>
      <dgm:spPr/>
      <dgm:t>
        <a:bodyPr/>
        <a:lstStyle/>
        <a:p>
          <a:r>
            <a:rPr lang="en-US" b="1" dirty="0"/>
            <a:t>we worked on different number of samples (1198, 1500, 2651).</a:t>
          </a:r>
        </a:p>
      </dgm:t>
    </dgm:pt>
    <dgm:pt modelId="{27AF850B-F6F8-4926-B153-ADB1CCF9712B}" type="parTrans" cxnId="{D12D01FB-4031-4AF2-9290-8E39A4226BC4}">
      <dgm:prSet/>
      <dgm:spPr/>
      <dgm:t>
        <a:bodyPr/>
        <a:lstStyle/>
        <a:p>
          <a:endParaRPr lang="en-US"/>
        </a:p>
      </dgm:t>
    </dgm:pt>
    <dgm:pt modelId="{4E9B53EB-06AB-4129-8355-323EBAE1CE3D}" type="sibTrans" cxnId="{D12D01FB-4031-4AF2-9290-8E39A4226BC4}">
      <dgm:prSet/>
      <dgm:spPr/>
      <dgm:t>
        <a:bodyPr/>
        <a:lstStyle/>
        <a:p>
          <a:endParaRPr lang="en-US"/>
        </a:p>
      </dgm:t>
    </dgm:pt>
    <dgm:pt modelId="{54D4F3D8-AE33-410C-900B-A03A01635D8D}">
      <dgm:prSet/>
      <dgm:spPr/>
      <dgm:t>
        <a:bodyPr/>
        <a:lstStyle/>
        <a:p>
          <a:r>
            <a:rPr lang="en-US" b="1" dirty="0"/>
            <a:t>Preprocess and augment dataset</a:t>
          </a:r>
        </a:p>
      </dgm:t>
    </dgm:pt>
    <dgm:pt modelId="{A43FE2EE-41D0-4853-A64B-15F500C4B95F}" type="parTrans" cxnId="{0C7CF6A5-F3DF-40A2-9072-4780886A4028}">
      <dgm:prSet/>
      <dgm:spPr/>
      <dgm:t>
        <a:bodyPr/>
        <a:lstStyle/>
        <a:p>
          <a:endParaRPr lang="en-US"/>
        </a:p>
      </dgm:t>
    </dgm:pt>
    <dgm:pt modelId="{1F580AC0-6F46-4A63-BD65-E8F31B10FCE7}" type="sibTrans" cxnId="{0C7CF6A5-F3DF-40A2-9072-4780886A4028}">
      <dgm:prSet/>
      <dgm:spPr/>
      <dgm:t>
        <a:bodyPr/>
        <a:lstStyle/>
        <a:p>
          <a:endParaRPr lang="en-US"/>
        </a:p>
      </dgm:t>
    </dgm:pt>
    <dgm:pt modelId="{619B1EF1-D488-4559-939C-099B8EE56F29}">
      <dgm:prSet/>
      <dgm:spPr/>
      <dgm:t>
        <a:bodyPr/>
        <a:lstStyle/>
        <a:p>
          <a:r>
            <a:rPr lang="en-US" b="1" dirty="0"/>
            <a:t>Download the dataset</a:t>
          </a:r>
        </a:p>
      </dgm:t>
    </dgm:pt>
    <dgm:pt modelId="{761FE169-FF27-4AC0-9E84-4BBDE0F3F3CE}" type="parTrans" cxnId="{9C4D231C-272E-44A9-970F-A56E689C9763}">
      <dgm:prSet/>
      <dgm:spPr/>
      <dgm:t>
        <a:bodyPr/>
        <a:lstStyle/>
        <a:p>
          <a:endParaRPr lang="en-US"/>
        </a:p>
      </dgm:t>
    </dgm:pt>
    <dgm:pt modelId="{4C065D29-AAC5-4B27-8CB3-09F88D402C0D}" type="sibTrans" cxnId="{9C4D231C-272E-44A9-970F-A56E689C9763}">
      <dgm:prSet/>
      <dgm:spPr/>
      <dgm:t>
        <a:bodyPr/>
        <a:lstStyle/>
        <a:p>
          <a:endParaRPr lang="en-US"/>
        </a:p>
      </dgm:t>
    </dgm:pt>
    <dgm:pt modelId="{A3AA9F83-EF97-40A7-BEA1-61B8DFED0A34}">
      <dgm:prSet/>
      <dgm:spPr/>
      <dgm:t>
        <a:bodyPr/>
        <a:lstStyle/>
        <a:p>
          <a:r>
            <a:rPr lang="en-US" b="1" dirty="0"/>
            <a:t>Train the model </a:t>
          </a:r>
        </a:p>
      </dgm:t>
    </dgm:pt>
    <dgm:pt modelId="{27A45E4F-BE7F-4D61-9BF8-C65249B13FD5}" type="parTrans" cxnId="{1B557BE5-0223-433F-A812-F75E2C9CF622}">
      <dgm:prSet/>
      <dgm:spPr/>
      <dgm:t>
        <a:bodyPr/>
        <a:lstStyle/>
        <a:p>
          <a:endParaRPr lang="en-US"/>
        </a:p>
      </dgm:t>
    </dgm:pt>
    <dgm:pt modelId="{3DD84637-4BA9-400F-A6DE-5CC48DD72386}" type="sibTrans" cxnId="{1B557BE5-0223-433F-A812-F75E2C9CF622}">
      <dgm:prSet/>
      <dgm:spPr/>
      <dgm:t>
        <a:bodyPr/>
        <a:lstStyle/>
        <a:p>
          <a:endParaRPr lang="en-US"/>
        </a:p>
      </dgm:t>
    </dgm:pt>
    <dgm:pt modelId="{D8E9880E-2ACF-48AD-98C2-7C0843EEA204}" type="pres">
      <dgm:prSet presAssocID="{16201898-B721-43F8-AF8E-8D1528986F9F}" presName="CompostProcess" presStyleCnt="0">
        <dgm:presLayoutVars>
          <dgm:dir/>
          <dgm:resizeHandles val="exact"/>
        </dgm:presLayoutVars>
      </dgm:prSet>
      <dgm:spPr/>
    </dgm:pt>
    <dgm:pt modelId="{EAA93F4A-BE64-4F00-8CE1-EA294F7335CC}" type="pres">
      <dgm:prSet presAssocID="{16201898-B721-43F8-AF8E-8D1528986F9F}" presName="arrow" presStyleLbl="bgShp" presStyleIdx="0" presStyleCnt="1" custScaleX="117647" custLinFactNeighborX="-14976" custLinFactNeighborY="-13910"/>
      <dgm:spPr/>
    </dgm:pt>
    <dgm:pt modelId="{AE1B07DE-9A90-4743-BDF6-E3F01C41302B}" type="pres">
      <dgm:prSet presAssocID="{16201898-B721-43F8-AF8E-8D1528986F9F}" presName="linearProcess" presStyleCnt="0"/>
      <dgm:spPr/>
    </dgm:pt>
    <dgm:pt modelId="{096632CA-5F73-4AA8-A69C-C5AB4919B68E}" type="pres">
      <dgm:prSet presAssocID="{89D95154-7CC6-469C-919E-E9A09D116B22}" presName="textNode" presStyleLbl="node1" presStyleIdx="0" presStyleCnt="7">
        <dgm:presLayoutVars>
          <dgm:bulletEnabled val="1"/>
        </dgm:presLayoutVars>
      </dgm:prSet>
      <dgm:spPr/>
    </dgm:pt>
    <dgm:pt modelId="{91612E94-F460-4CD1-B609-B96F71F26C1C}" type="pres">
      <dgm:prSet presAssocID="{D2B5CA3E-D7F4-40BE-9F55-2EE3C40F25BE}" presName="sibTrans" presStyleCnt="0"/>
      <dgm:spPr/>
    </dgm:pt>
    <dgm:pt modelId="{0CEA6D7B-BB15-41A1-BA1B-3BC6B721662E}" type="pres">
      <dgm:prSet presAssocID="{74F063AE-380E-480D-A41F-FE928FD6B669}" presName="textNode" presStyleLbl="node1" presStyleIdx="1" presStyleCnt="7">
        <dgm:presLayoutVars>
          <dgm:bulletEnabled val="1"/>
        </dgm:presLayoutVars>
      </dgm:prSet>
      <dgm:spPr/>
    </dgm:pt>
    <dgm:pt modelId="{E27C45B0-72BA-427C-A826-A7760902AF76}" type="pres">
      <dgm:prSet presAssocID="{FE9AE648-818C-4D31-B2E9-0E0384C3DD65}" presName="sibTrans" presStyleCnt="0"/>
      <dgm:spPr/>
    </dgm:pt>
    <dgm:pt modelId="{1A827E9C-E4F4-4B83-B967-A6CACCD70139}" type="pres">
      <dgm:prSet presAssocID="{0A3F70F0-8E0C-4D73-817C-ECAA668399E3}" presName="textNode" presStyleLbl="node1" presStyleIdx="2" presStyleCnt="7">
        <dgm:presLayoutVars>
          <dgm:bulletEnabled val="1"/>
        </dgm:presLayoutVars>
      </dgm:prSet>
      <dgm:spPr/>
    </dgm:pt>
    <dgm:pt modelId="{379BDF76-0F70-4E07-A39D-92AC07559FAD}" type="pres">
      <dgm:prSet presAssocID="{4E9B53EB-06AB-4129-8355-323EBAE1CE3D}" presName="sibTrans" presStyleCnt="0"/>
      <dgm:spPr/>
    </dgm:pt>
    <dgm:pt modelId="{04436FF4-2306-48DA-8CFE-509A135BF62F}" type="pres">
      <dgm:prSet presAssocID="{4DA06FA2-8103-4D3A-B46F-8ECB7D949006}" presName="textNode" presStyleLbl="node1" presStyleIdx="3" presStyleCnt="7">
        <dgm:presLayoutVars>
          <dgm:bulletEnabled val="1"/>
        </dgm:presLayoutVars>
      </dgm:prSet>
      <dgm:spPr/>
    </dgm:pt>
    <dgm:pt modelId="{F936EE18-44D1-49DC-816D-98FB66C9BA07}" type="pres">
      <dgm:prSet presAssocID="{16AB633A-3106-437B-8722-11C6825AE760}" presName="sibTrans" presStyleCnt="0"/>
      <dgm:spPr/>
    </dgm:pt>
    <dgm:pt modelId="{7F6AA9B5-4005-4CD9-934E-6CD4B1895A12}" type="pres">
      <dgm:prSet presAssocID="{54D4F3D8-AE33-410C-900B-A03A01635D8D}" presName="textNode" presStyleLbl="node1" presStyleIdx="4" presStyleCnt="7">
        <dgm:presLayoutVars>
          <dgm:bulletEnabled val="1"/>
        </dgm:presLayoutVars>
      </dgm:prSet>
      <dgm:spPr/>
    </dgm:pt>
    <dgm:pt modelId="{1FEAF87B-E302-4853-B11D-3EC1C6718C5C}" type="pres">
      <dgm:prSet presAssocID="{1F580AC0-6F46-4A63-BD65-E8F31B10FCE7}" presName="sibTrans" presStyleCnt="0"/>
      <dgm:spPr/>
    </dgm:pt>
    <dgm:pt modelId="{AEA0B378-9D3E-4441-AFA5-1FC119D3728B}" type="pres">
      <dgm:prSet presAssocID="{619B1EF1-D488-4559-939C-099B8EE56F29}" presName="textNode" presStyleLbl="node1" presStyleIdx="5" presStyleCnt="7">
        <dgm:presLayoutVars>
          <dgm:bulletEnabled val="1"/>
        </dgm:presLayoutVars>
      </dgm:prSet>
      <dgm:spPr/>
    </dgm:pt>
    <dgm:pt modelId="{68A0A2E5-FFAE-4FCE-A159-F4AE39998FAF}" type="pres">
      <dgm:prSet presAssocID="{4C065D29-AAC5-4B27-8CB3-09F88D402C0D}" presName="sibTrans" presStyleCnt="0"/>
      <dgm:spPr/>
    </dgm:pt>
    <dgm:pt modelId="{0B3B1F27-FB10-4AE6-8D7F-AF32E32EA0DC}" type="pres">
      <dgm:prSet presAssocID="{A3AA9F83-EF97-40A7-BEA1-61B8DFED0A34}" presName="textNode" presStyleLbl="node1" presStyleIdx="6" presStyleCnt="7">
        <dgm:presLayoutVars>
          <dgm:bulletEnabled val="1"/>
        </dgm:presLayoutVars>
      </dgm:prSet>
      <dgm:spPr/>
    </dgm:pt>
  </dgm:ptLst>
  <dgm:cxnLst>
    <dgm:cxn modelId="{E91BA606-5292-40B2-8B61-01E8806720BF}" type="presOf" srcId="{74F063AE-380E-480D-A41F-FE928FD6B669}" destId="{0CEA6D7B-BB15-41A1-BA1B-3BC6B721662E}" srcOrd="0" destOrd="0" presId="urn:microsoft.com/office/officeart/2005/8/layout/hProcess9"/>
    <dgm:cxn modelId="{2EF18412-347E-49FE-B84F-ACB443257E45}" type="presOf" srcId="{4DA06FA2-8103-4D3A-B46F-8ECB7D949006}" destId="{04436FF4-2306-48DA-8CFE-509A135BF62F}" srcOrd="0" destOrd="0" presId="urn:microsoft.com/office/officeart/2005/8/layout/hProcess9"/>
    <dgm:cxn modelId="{9C4D231C-272E-44A9-970F-A56E689C9763}" srcId="{16201898-B721-43F8-AF8E-8D1528986F9F}" destId="{619B1EF1-D488-4559-939C-099B8EE56F29}" srcOrd="5" destOrd="0" parTransId="{761FE169-FF27-4AC0-9E84-4BBDE0F3F3CE}" sibTransId="{4C065D29-AAC5-4B27-8CB3-09F88D402C0D}"/>
    <dgm:cxn modelId="{324A6A30-7876-48B8-84A3-1411FCC9D0F1}" type="presOf" srcId="{0A3F70F0-8E0C-4D73-817C-ECAA668399E3}" destId="{1A827E9C-E4F4-4B83-B967-A6CACCD70139}" srcOrd="0" destOrd="0" presId="urn:microsoft.com/office/officeart/2005/8/layout/hProcess9"/>
    <dgm:cxn modelId="{DB4A4333-FDBA-449D-909B-1C82EF534C39}" srcId="{16201898-B721-43F8-AF8E-8D1528986F9F}" destId="{4DA06FA2-8103-4D3A-B46F-8ECB7D949006}" srcOrd="3" destOrd="0" parTransId="{40127F7E-84C2-47F7-8095-714824752718}" sibTransId="{16AB633A-3106-437B-8722-11C6825AE760}"/>
    <dgm:cxn modelId="{D95AC538-FC2F-4A05-AD66-2B6E9F963448}" type="presOf" srcId="{54D4F3D8-AE33-410C-900B-A03A01635D8D}" destId="{7F6AA9B5-4005-4CD9-934E-6CD4B1895A12}" srcOrd="0" destOrd="0" presId="urn:microsoft.com/office/officeart/2005/8/layout/hProcess9"/>
    <dgm:cxn modelId="{C7C2C892-8936-4D85-983C-CD066A645BF5}" srcId="{16201898-B721-43F8-AF8E-8D1528986F9F}" destId="{89D95154-7CC6-469C-919E-E9A09D116B22}" srcOrd="0" destOrd="0" parTransId="{1E7D13E9-BD69-4236-9723-0A9F6A95B297}" sibTransId="{D2B5CA3E-D7F4-40BE-9F55-2EE3C40F25BE}"/>
    <dgm:cxn modelId="{0C7CF6A5-F3DF-40A2-9072-4780886A4028}" srcId="{16201898-B721-43F8-AF8E-8D1528986F9F}" destId="{54D4F3D8-AE33-410C-900B-A03A01635D8D}" srcOrd="4" destOrd="0" parTransId="{A43FE2EE-41D0-4853-A64B-15F500C4B95F}" sibTransId="{1F580AC0-6F46-4A63-BD65-E8F31B10FCE7}"/>
    <dgm:cxn modelId="{D61191AB-201E-4E2F-AA37-51C366F78A41}" type="presOf" srcId="{619B1EF1-D488-4559-939C-099B8EE56F29}" destId="{AEA0B378-9D3E-4441-AFA5-1FC119D3728B}" srcOrd="0" destOrd="0" presId="urn:microsoft.com/office/officeart/2005/8/layout/hProcess9"/>
    <dgm:cxn modelId="{A755F0B3-3747-4305-A44D-993A45780926}" type="presOf" srcId="{16201898-B721-43F8-AF8E-8D1528986F9F}" destId="{D8E9880E-2ACF-48AD-98C2-7C0843EEA204}" srcOrd="0" destOrd="0" presId="urn:microsoft.com/office/officeart/2005/8/layout/hProcess9"/>
    <dgm:cxn modelId="{629FC3BF-0E32-4B98-9BE7-7C85B0B4E982}" type="presOf" srcId="{A3AA9F83-EF97-40A7-BEA1-61B8DFED0A34}" destId="{0B3B1F27-FB10-4AE6-8D7F-AF32E32EA0DC}" srcOrd="0" destOrd="0" presId="urn:microsoft.com/office/officeart/2005/8/layout/hProcess9"/>
    <dgm:cxn modelId="{5B1914D9-9388-4C2A-A597-F65ADB05B48A}" srcId="{16201898-B721-43F8-AF8E-8D1528986F9F}" destId="{74F063AE-380E-480D-A41F-FE928FD6B669}" srcOrd="1" destOrd="0" parTransId="{9D5A34E7-E6BC-4D6D-86CD-67D9ED9FFCDE}" sibTransId="{FE9AE648-818C-4D31-B2E9-0E0384C3DD65}"/>
    <dgm:cxn modelId="{1B557BE5-0223-433F-A812-F75E2C9CF622}" srcId="{16201898-B721-43F8-AF8E-8D1528986F9F}" destId="{A3AA9F83-EF97-40A7-BEA1-61B8DFED0A34}" srcOrd="6" destOrd="0" parTransId="{27A45E4F-BE7F-4D61-9BF8-C65249B13FD5}" sibTransId="{3DD84637-4BA9-400F-A6DE-5CC48DD72386}"/>
    <dgm:cxn modelId="{87B174F8-B49E-4F09-B9E9-E869AAFE35EA}" type="presOf" srcId="{89D95154-7CC6-469C-919E-E9A09D116B22}" destId="{096632CA-5F73-4AA8-A69C-C5AB4919B68E}" srcOrd="0" destOrd="0" presId="urn:microsoft.com/office/officeart/2005/8/layout/hProcess9"/>
    <dgm:cxn modelId="{D12D01FB-4031-4AF2-9290-8E39A4226BC4}" srcId="{16201898-B721-43F8-AF8E-8D1528986F9F}" destId="{0A3F70F0-8E0C-4D73-817C-ECAA668399E3}" srcOrd="2" destOrd="0" parTransId="{27AF850B-F6F8-4926-B153-ADB1CCF9712B}" sibTransId="{4E9B53EB-06AB-4129-8355-323EBAE1CE3D}"/>
    <dgm:cxn modelId="{FAE85C61-8264-48F4-8821-5918E946310E}" type="presParOf" srcId="{D8E9880E-2ACF-48AD-98C2-7C0843EEA204}" destId="{EAA93F4A-BE64-4F00-8CE1-EA294F7335CC}" srcOrd="0" destOrd="0" presId="urn:microsoft.com/office/officeart/2005/8/layout/hProcess9"/>
    <dgm:cxn modelId="{70F6C3EA-6CDC-4506-9988-480E2BDEC22E}" type="presParOf" srcId="{D8E9880E-2ACF-48AD-98C2-7C0843EEA204}" destId="{AE1B07DE-9A90-4743-BDF6-E3F01C41302B}" srcOrd="1" destOrd="0" presId="urn:microsoft.com/office/officeart/2005/8/layout/hProcess9"/>
    <dgm:cxn modelId="{CF3DEE4F-316D-4FD0-8234-377F42047D06}" type="presParOf" srcId="{AE1B07DE-9A90-4743-BDF6-E3F01C41302B}" destId="{096632CA-5F73-4AA8-A69C-C5AB4919B68E}" srcOrd="0" destOrd="0" presId="urn:microsoft.com/office/officeart/2005/8/layout/hProcess9"/>
    <dgm:cxn modelId="{3CCFEC9F-7124-497D-9EFB-C2F702671B45}" type="presParOf" srcId="{AE1B07DE-9A90-4743-BDF6-E3F01C41302B}" destId="{91612E94-F460-4CD1-B609-B96F71F26C1C}" srcOrd="1" destOrd="0" presId="urn:microsoft.com/office/officeart/2005/8/layout/hProcess9"/>
    <dgm:cxn modelId="{E34E9982-B3AA-4C1E-B7EF-A31D6F2A93E0}" type="presParOf" srcId="{AE1B07DE-9A90-4743-BDF6-E3F01C41302B}" destId="{0CEA6D7B-BB15-41A1-BA1B-3BC6B721662E}" srcOrd="2" destOrd="0" presId="urn:microsoft.com/office/officeart/2005/8/layout/hProcess9"/>
    <dgm:cxn modelId="{A6911F27-B535-424B-BC6B-989868582991}" type="presParOf" srcId="{AE1B07DE-9A90-4743-BDF6-E3F01C41302B}" destId="{E27C45B0-72BA-427C-A826-A7760902AF76}" srcOrd="3" destOrd="0" presId="urn:microsoft.com/office/officeart/2005/8/layout/hProcess9"/>
    <dgm:cxn modelId="{D7069994-EBB7-4205-AB9F-37AB3A949D7F}" type="presParOf" srcId="{AE1B07DE-9A90-4743-BDF6-E3F01C41302B}" destId="{1A827E9C-E4F4-4B83-B967-A6CACCD70139}" srcOrd="4" destOrd="0" presId="urn:microsoft.com/office/officeart/2005/8/layout/hProcess9"/>
    <dgm:cxn modelId="{81759499-9BEA-41C2-829E-77342870E751}" type="presParOf" srcId="{AE1B07DE-9A90-4743-BDF6-E3F01C41302B}" destId="{379BDF76-0F70-4E07-A39D-92AC07559FAD}" srcOrd="5" destOrd="0" presId="urn:microsoft.com/office/officeart/2005/8/layout/hProcess9"/>
    <dgm:cxn modelId="{81D5597C-50E7-4764-BE44-CD24D8A909BC}" type="presParOf" srcId="{AE1B07DE-9A90-4743-BDF6-E3F01C41302B}" destId="{04436FF4-2306-48DA-8CFE-509A135BF62F}" srcOrd="6" destOrd="0" presId="urn:microsoft.com/office/officeart/2005/8/layout/hProcess9"/>
    <dgm:cxn modelId="{1211734E-6FC0-4918-A6F7-72E8C949C214}" type="presParOf" srcId="{AE1B07DE-9A90-4743-BDF6-E3F01C41302B}" destId="{F936EE18-44D1-49DC-816D-98FB66C9BA07}" srcOrd="7" destOrd="0" presId="urn:microsoft.com/office/officeart/2005/8/layout/hProcess9"/>
    <dgm:cxn modelId="{1D846DF3-2EDB-4812-BBE3-B72F547C2F40}" type="presParOf" srcId="{AE1B07DE-9A90-4743-BDF6-E3F01C41302B}" destId="{7F6AA9B5-4005-4CD9-934E-6CD4B1895A12}" srcOrd="8" destOrd="0" presId="urn:microsoft.com/office/officeart/2005/8/layout/hProcess9"/>
    <dgm:cxn modelId="{B3DDA3A6-9A1F-4FF0-9A3F-A2D4DA9CB7FB}" type="presParOf" srcId="{AE1B07DE-9A90-4743-BDF6-E3F01C41302B}" destId="{1FEAF87B-E302-4853-B11D-3EC1C6718C5C}" srcOrd="9" destOrd="0" presId="urn:microsoft.com/office/officeart/2005/8/layout/hProcess9"/>
    <dgm:cxn modelId="{40AF5B08-5D40-417C-9261-6A2EFEC8FF8A}" type="presParOf" srcId="{AE1B07DE-9A90-4743-BDF6-E3F01C41302B}" destId="{AEA0B378-9D3E-4441-AFA5-1FC119D3728B}" srcOrd="10" destOrd="0" presId="urn:microsoft.com/office/officeart/2005/8/layout/hProcess9"/>
    <dgm:cxn modelId="{1FF53C08-E781-442C-898E-484F04562D68}" type="presParOf" srcId="{AE1B07DE-9A90-4743-BDF6-E3F01C41302B}" destId="{68A0A2E5-FFAE-4FCE-A159-F4AE39998FAF}" srcOrd="11" destOrd="0" presId="urn:microsoft.com/office/officeart/2005/8/layout/hProcess9"/>
    <dgm:cxn modelId="{52D405FD-9B03-40D8-8879-B9538C855CC4}" type="presParOf" srcId="{AE1B07DE-9A90-4743-BDF6-E3F01C41302B}" destId="{0B3B1F27-FB10-4AE6-8D7F-AF32E32EA0DC}" srcOrd="12"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718190-D7F0-4988-9874-F6457EF5239C}" type="doc">
      <dgm:prSet loTypeId="urn:microsoft.com/office/officeart/2005/8/layout/hProcess9" loCatId="process" qsTypeId="urn:microsoft.com/office/officeart/2005/8/quickstyle/simple1" qsCatId="simple" csTypeId="urn:microsoft.com/office/officeart/2005/8/colors/accent1_2" csCatId="accent1" phldr="1"/>
      <dgm:spPr/>
    </dgm:pt>
    <dgm:pt modelId="{51EED306-2631-4BEF-9BA5-0E6B1D788E57}">
      <dgm:prSet phldrT="[Text]" custT="1"/>
      <dgm:spPr/>
      <dgm:t>
        <a:bodyPr/>
        <a:lstStyle/>
        <a:p>
          <a:r>
            <a:rPr lang="en-US" sz="1000" b="1" dirty="0"/>
            <a:t>We used the segmentation mask format from the CVAT.</a:t>
          </a:r>
        </a:p>
      </dgm:t>
    </dgm:pt>
    <dgm:pt modelId="{D40BBEC7-08E7-45A3-BCE2-8A4120D17E24}" type="parTrans" cxnId="{F193312B-FDB8-4821-938D-A1E5227BC00D}">
      <dgm:prSet/>
      <dgm:spPr/>
      <dgm:t>
        <a:bodyPr/>
        <a:lstStyle/>
        <a:p>
          <a:endParaRPr lang="en-US"/>
        </a:p>
      </dgm:t>
    </dgm:pt>
    <dgm:pt modelId="{E0F37EC1-77C8-4CE4-B989-BA4A71FB4233}" type="sibTrans" cxnId="{F193312B-FDB8-4821-938D-A1E5227BC00D}">
      <dgm:prSet/>
      <dgm:spPr/>
      <dgm:t>
        <a:bodyPr/>
        <a:lstStyle/>
        <a:p>
          <a:endParaRPr lang="en-US"/>
        </a:p>
      </dgm:t>
    </dgm:pt>
    <dgm:pt modelId="{05286344-60A7-44B6-9A06-89013549F1C2}">
      <dgm:prSet phldrT="[Text]" custT="1"/>
      <dgm:spPr/>
      <dgm:t>
        <a:bodyPr/>
        <a:lstStyle/>
        <a:p>
          <a:r>
            <a:rPr lang="en-US" sz="1000" b="1" dirty="0"/>
            <a:t>We worked on 2651 images with their masks.</a:t>
          </a:r>
        </a:p>
      </dgm:t>
    </dgm:pt>
    <dgm:pt modelId="{A1FFA564-0249-4FB1-9EEA-C24F519DB874}" type="parTrans" cxnId="{4CCAB9E3-D2C7-499D-8BB5-CEF880139BAC}">
      <dgm:prSet/>
      <dgm:spPr/>
      <dgm:t>
        <a:bodyPr/>
        <a:lstStyle/>
        <a:p>
          <a:endParaRPr lang="en-US"/>
        </a:p>
      </dgm:t>
    </dgm:pt>
    <dgm:pt modelId="{30750D49-075E-4E1C-AA82-69681540FB1A}" type="sibTrans" cxnId="{4CCAB9E3-D2C7-499D-8BB5-CEF880139BAC}">
      <dgm:prSet/>
      <dgm:spPr/>
      <dgm:t>
        <a:bodyPr/>
        <a:lstStyle/>
        <a:p>
          <a:endParaRPr lang="en-US"/>
        </a:p>
      </dgm:t>
    </dgm:pt>
    <dgm:pt modelId="{1D14A29F-A544-4F13-B610-F8A6A43FCD32}">
      <dgm:prSet custT="1"/>
      <dgm:spPr/>
      <dgm:t>
        <a:bodyPr/>
        <a:lstStyle/>
        <a:p>
          <a:r>
            <a:rPr lang="en-US" sz="1000" b="1" dirty="0"/>
            <a:t>Split the dataset </a:t>
          </a:r>
        </a:p>
        <a:p>
          <a:r>
            <a:rPr lang="en-US" sz="1000" b="1" dirty="0"/>
            <a:t>(80:20)</a:t>
          </a:r>
        </a:p>
      </dgm:t>
    </dgm:pt>
    <dgm:pt modelId="{A80ECA42-7C0D-4B0D-BD4F-E9F4FB55C9C0}" type="parTrans" cxnId="{5B58E4A7-F667-4414-9292-B1A7AF99BF4F}">
      <dgm:prSet/>
      <dgm:spPr/>
      <dgm:t>
        <a:bodyPr/>
        <a:lstStyle/>
        <a:p>
          <a:endParaRPr lang="en-US"/>
        </a:p>
      </dgm:t>
    </dgm:pt>
    <dgm:pt modelId="{7B07BB3B-3AE0-4BC3-A183-5D522176BDBC}" type="sibTrans" cxnId="{5B58E4A7-F667-4414-9292-B1A7AF99BF4F}">
      <dgm:prSet/>
      <dgm:spPr/>
      <dgm:t>
        <a:bodyPr/>
        <a:lstStyle/>
        <a:p>
          <a:endParaRPr lang="en-US"/>
        </a:p>
      </dgm:t>
    </dgm:pt>
    <dgm:pt modelId="{2455E8EF-1DF2-488F-9A4B-081F0FFFC922}">
      <dgm:prSet custT="1"/>
      <dgm:spPr/>
      <dgm:t>
        <a:bodyPr/>
        <a:lstStyle/>
        <a:p>
          <a:r>
            <a:rPr lang="en-US" sz="1000" b="1" dirty="0"/>
            <a:t>Train the model </a:t>
          </a:r>
        </a:p>
      </dgm:t>
    </dgm:pt>
    <dgm:pt modelId="{32F35BA0-6F20-4DEB-BE02-D4062D029335}" type="parTrans" cxnId="{16B9660B-73D7-4A73-A81D-0D71105FDCF5}">
      <dgm:prSet/>
      <dgm:spPr/>
      <dgm:t>
        <a:bodyPr/>
        <a:lstStyle/>
        <a:p>
          <a:endParaRPr lang="en-US"/>
        </a:p>
      </dgm:t>
    </dgm:pt>
    <dgm:pt modelId="{688A26A1-725E-44CD-ACE5-CEE2DFFBFF27}" type="sibTrans" cxnId="{16B9660B-73D7-4A73-A81D-0D71105FDCF5}">
      <dgm:prSet/>
      <dgm:spPr/>
      <dgm:t>
        <a:bodyPr/>
        <a:lstStyle/>
        <a:p>
          <a:endParaRPr lang="en-US"/>
        </a:p>
      </dgm:t>
    </dgm:pt>
    <dgm:pt modelId="{3E33DEF9-A275-44BD-A537-4515F73E0964}">
      <dgm:prSet custT="1"/>
      <dgm:spPr/>
      <dgm:t>
        <a:bodyPr/>
        <a:lstStyle/>
        <a:p>
          <a:r>
            <a:rPr lang="en-US" sz="1000" b="1" dirty="0"/>
            <a:t>Augmentation using </a:t>
          </a:r>
          <a:r>
            <a:rPr lang="en-US" sz="1000" b="1" dirty="0" err="1"/>
            <a:t>ImageDataGenerator</a:t>
          </a:r>
          <a:r>
            <a:rPr lang="en-US" sz="1000" b="1" dirty="0"/>
            <a:t>:</a:t>
          </a:r>
        </a:p>
        <a:p>
          <a:r>
            <a:rPr lang="en-US" sz="1000" b="1" dirty="0"/>
            <a:t>1- horizontal flip</a:t>
          </a:r>
        </a:p>
        <a:p>
          <a:r>
            <a:rPr lang="en-US" sz="1000" b="1" dirty="0"/>
            <a:t>2- vertical flip</a:t>
          </a:r>
        </a:p>
        <a:p>
          <a:r>
            <a:rPr lang="en-US" sz="1000" b="1" dirty="0"/>
            <a:t>3- fill mode </a:t>
          </a:r>
        </a:p>
      </dgm:t>
    </dgm:pt>
    <dgm:pt modelId="{A37EE931-8CF8-4E41-B84A-21A3D048C81F}" type="parTrans" cxnId="{8D07E499-0B99-4501-83AD-55CF1814A7B6}">
      <dgm:prSet/>
      <dgm:spPr/>
      <dgm:t>
        <a:bodyPr/>
        <a:lstStyle/>
        <a:p>
          <a:endParaRPr lang="en-US"/>
        </a:p>
      </dgm:t>
    </dgm:pt>
    <dgm:pt modelId="{CAF1ECDC-4367-4509-BE1D-C23C3E99767A}" type="sibTrans" cxnId="{8D07E499-0B99-4501-83AD-55CF1814A7B6}">
      <dgm:prSet/>
      <dgm:spPr/>
      <dgm:t>
        <a:bodyPr/>
        <a:lstStyle/>
        <a:p>
          <a:endParaRPr lang="en-US"/>
        </a:p>
      </dgm:t>
    </dgm:pt>
    <dgm:pt modelId="{BA8E6FBD-3703-4E58-8769-FD7834035AC1}">
      <dgm:prSet custT="1"/>
      <dgm:spPr/>
      <dgm:t>
        <a:bodyPr/>
        <a:lstStyle/>
        <a:p>
          <a:r>
            <a:rPr lang="en-US" sz="1000" b="1" dirty="0"/>
            <a:t>Preprocess the data:</a:t>
          </a:r>
        </a:p>
        <a:p>
          <a:r>
            <a:rPr lang="en-US" sz="1000" b="1" dirty="0"/>
            <a:t>1- scaling images.</a:t>
          </a:r>
        </a:p>
        <a:p>
          <a:r>
            <a:rPr lang="en-US" sz="1000" b="1" dirty="0"/>
            <a:t>2- </a:t>
          </a:r>
          <a:r>
            <a:rPr lang="en-US" sz="1000" b="1" i="0" dirty="0"/>
            <a:t>Converting Mask to One-Hot Encoding</a:t>
          </a:r>
          <a:r>
            <a:rPr lang="en-US" sz="1000" b="1" dirty="0"/>
            <a:t> </a:t>
          </a:r>
        </a:p>
      </dgm:t>
    </dgm:pt>
    <dgm:pt modelId="{4BE49AFD-F136-41DB-A4DC-55AA51A87639}" type="parTrans" cxnId="{B4781757-EA9C-4D44-9226-8CCB6557D7B2}">
      <dgm:prSet/>
      <dgm:spPr/>
      <dgm:t>
        <a:bodyPr/>
        <a:lstStyle/>
        <a:p>
          <a:endParaRPr lang="en-US"/>
        </a:p>
      </dgm:t>
    </dgm:pt>
    <dgm:pt modelId="{232A7565-BD6B-4088-BF26-7DA849F41D7F}" type="sibTrans" cxnId="{B4781757-EA9C-4D44-9226-8CCB6557D7B2}">
      <dgm:prSet/>
      <dgm:spPr/>
      <dgm:t>
        <a:bodyPr/>
        <a:lstStyle/>
        <a:p>
          <a:endParaRPr lang="en-US"/>
        </a:p>
      </dgm:t>
    </dgm:pt>
    <dgm:pt modelId="{5AF17CBA-40CA-4818-A1FA-65CB2942CA0E}" type="pres">
      <dgm:prSet presAssocID="{BA718190-D7F0-4988-9874-F6457EF5239C}" presName="CompostProcess" presStyleCnt="0">
        <dgm:presLayoutVars>
          <dgm:dir/>
          <dgm:resizeHandles val="exact"/>
        </dgm:presLayoutVars>
      </dgm:prSet>
      <dgm:spPr/>
    </dgm:pt>
    <dgm:pt modelId="{8C176CA0-9C4B-4E15-BA79-67805CC0B3AD}" type="pres">
      <dgm:prSet presAssocID="{BA718190-D7F0-4988-9874-F6457EF5239C}" presName="arrow" presStyleLbl="bgShp" presStyleIdx="0" presStyleCnt="1" custScaleX="117515"/>
      <dgm:spPr/>
    </dgm:pt>
    <dgm:pt modelId="{D856B234-D68A-4CE2-B4BE-81B28209195B}" type="pres">
      <dgm:prSet presAssocID="{BA718190-D7F0-4988-9874-F6457EF5239C}" presName="linearProcess" presStyleCnt="0"/>
      <dgm:spPr/>
    </dgm:pt>
    <dgm:pt modelId="{5BCCE3BE-05CE-469D-89C1-DBFED7D9AFA1}" type="pres">
      <dgm:prSet presAssocID="{51EED306-2631-4BEF-9BA5-0E6B1D788E57}" presName="textNode" presStyleLbl="node1" presStyleIdx="0" presStyleCnt="6">
        <dgm:presLayoutVars>
          <dgm:bulletEnabled val="1"/>
        </dgm:presLayoutVars>
      </dgm:prSet>
      <dgm:spPr/>
    </dgm:pt>
    <dgm:pt modelId="{E6BD7F7B-A852-454E-AC9A-3E9166F73525}" type="pres">
      <dgm:prSet presAssocID="{E0F37EC1-77C8-4CE4-B989-BA4A71FB4233}" presName="sibTrans" presStyleCnt="0"/>
      <dgm:spPr/>
    </dgm:pt>
    <dgm:pt modelId="{AEFF6770-77DA-47B0-B639-1D1E72A280B3}" type="pres">
      <dgm:prSet presAssocID="{05286344-60A7-44B6-9A06-89013549F1C2}" presName="textNode" presStyleLbl="node1" presStyleIdx="1" presStyleCnt="6">
        <dgm:presLayoutVars>
          <dgm:bulletEnabled val="1"/>
        </dgm:presLayoutVars>
      </dgm:prSet>
      <dgm:spPr/>
    </dgm:pt>
    <dgm:pt modelId="{3ED44F76-4F7E-48A5-9151-E34CFBF59887}" type="pres">
      <dgm:prSet presAssocID="{30750D49-075E-4E1C-AA82-69681540FB1A}" presName="sibTrans" presStyleCnt="0"/>
      <dgm:spPr/>
    </dgm:pt>
    <dgm:pt modelId="{562BE801-C03F-492F-B099-87C3C3143745}" type="pres">
      <dgm:prSet presAssocID="{BA8E6FBD-3703-4E58-8769-FD7834035AC1}" presName="textNode" presStyleLbl="node1" presStyleIdx="2" presStyleCnt="6">
        <dgm:presLayoutVars>
          <dgm:bulletEnabled val="1"/>
        </dgm:presLayoutVars>
      </dgm:prSet>
      <dgm:spPr/>
    </dgm:pt>
    <dgm:pt modelId="{4025A0A1-E7A7-41B0-9BC5-EF5A552434B2}" type="pres">
      <dgm:prSet presAssocID="{232A7565-BD6B-4088-BF26-7DA849F41D7F}" presName="sibTrans" presStyleCnt="0"/>
      <dgm:spPr/>
    </dgm:pt>
    <dgm:pt modelId="{655E24D6-79B4-4D1B-BE98-F1386FADF477}" type="pres">
      <dgm:prSet presAssocID="{1D14A29F-A544-4F13-B610-F8A6A43FCD32}" presName="textNode" presStyleLbl="node1" presStyleIdx="3" presStyleCnt="6">
        <dgm:presLayoutVars>
          <dgm:bulletEnabled val="1"/>
        </dgm:presLayoutVars>
      </dgm:prSet>
      <dgm:spPr/>
    </dgm:pt>
    <dgm:pt modelId="{DAB87A6D-8A0A-4C25-A3C6-BA33091F3EF0}" type="pres">
      <dgm:prSet presAssocID="{7B07BB3B-3AE0-4BC3-A183-5D522176BDBC}" presName="sibTrans" presStyleCnt="0"/>
      <dgm:spPr/>
    </dgm:pt>
    <dgm:pt modelId="{F509ED09-C9E6-4424-9C1B-AAF49F3F92C7}" type="pres">
      <dgm:prSet presAssocID="{3E33DEF9-A275-44BD-A537-4515F73E0964}" presName="textNode" presStyleLbl="node1" presStyleIdx="4" presStyleCnt="6" custScaleX="147476">
        <dgm:presLayoutVars>
          <dgm:bulletEnabled val="1"/>
        </dgm:presLayoutVars>
      </dgm:prSet>
      <dgm:spPr/>
    </dgm:pt>
    <dgm:pt modelId="{BAD4236B-8C62-4A4E-9A1A-E3ACD2AC24B3}" type="pres">
      <dgm:prSet presAssocID="{CAF1ECDC-4367-4509-BE1D-C23C3E99767A}" presName="sibTrans" presStyleCnt="0"/>
      <dgm:spPr/>
    </dgm:pt>
    <dgm:pt modelId="{2F492DF8-2E0D-4737-9515-B53DF6C10677}" type="pres">
      <dgm:prSet presAssocID="{2455E8EF-1DF2-488F-9A4B-081F0FFFC922}" presName="textNode" presStyleLbl="node1" presStyleIdx="5" presStyleCnt="6">
        <dgm:presLayoutVars>
          <dgm:bulletEnabled val="1"/>
        </dgm:presLayoutVars>
      </dgm:prSet>
      <dgm:spPr/>
    </dgm:pt>
  </dgm:ptLst>
  <dgm:cxnLst>
    <dgm:cxn modelId="{16B9660B-73D7-4A73-A81D-0D71105FDCF5}" srcId="{BA718190-D7F0-4988-9874-F6457EF5239C}" destId="{2455E8EF-1DF2-488F-9A4B-081F0FFFC922}" srcOrd="5" destOrd="0" parTransId="{32F35BA0-6F20-4DEB-BE02-D4062D029335}" sibTransId="{688A26A1-725E-44CD-ACE5-CEE2DFFBFF27}"/>
    <dgm:cxn modelId="{F193312B-FDB8-4821-938D-A1E5227BC00D}" srcId="{BA718190-D7F0-4988-9874-F6457EF5239C}" destId="{51EED306-2631-4BEF-9BA5-0E6B1D788E57}" srcOrd="0" destOrd="0" parTransId="{D40BBEC7-08E7-45A3-BCE2-8A4120D17E24}" sibTransId="{E0F37EC1-77C8-4CE4-B989-BA4A71FB4233}"/>
    <dgm:cxn modelId="{1FA10336-AAD7-409E-BDE0-A049E399508F}" type="presOf" srcId="{3E33DEF9-A275-44BD-A537-4515F73E0964}" destId="{F509ED09-C9E6-4424-9C1B-AAF49F3F92C7}" srcOrd="0" destOrd="0" presId="urn:microsoft.com/office/officeart/2005/8/layout/hProcess9"/>
    <dgm:cxn modelId="{B8343E64-38D5-4CE6-9EDD-704B3B491859}" type="presOf" srcId="{BA718190-D7F0-4988-9874-F6457EF5239C}" destId="{5AF17CBA-40CA-4818-A1FA-65CB2942CA0E}" srcOrd="0" destOrd="0" presId="urn:microsoft.com/office/officeart/2005/8/layout/hProcess9"/>
    <dgm:cxn modelId="{B4781757-EA9C-4D44-9226-8CCB6557D7B2}" srcId="{BA718190-D7F0-4988-9874-F6457EF5239C}" destId="{BA8E6FBD-3703-4E58-8769-FD7834035AC1}" srcOrd="2" destOrd="0" parTransId="{4BE49AFD-F136-41DB-A4DC-55AA51A87639}" sibTransId="{232A7565-BD6B-4088-BF26-7DA849F41D7F}"/>
    <dgm:cxn modelId="{360ED692-FFB0-4462-A9C2-F15F74FAA05B}" type="presOf" srcId="{51EED306-2631-4BEF-9BA5-0E6B1D788E57}" destId="{5BCCE3BE-05CE-469D-89C1-DBFED7D9AFA1}" srcOrd="0" destOrd="0" presId="urn:microsoft.com/office/officeart/2005/8/layout/hProcess9"/>
    <dgm:cxn modelId="{C199C099-D27D-42B7-8ECE-12E19ED92DE8}" type="presOf" srcId="{BA8E6FBD-3703-4E58-8769-FD7834035AC1}" destId="{562BE801-C03F-492F-B099-87C3C3143745}" srcOrd="0" destOrd="0" presId="urn:microsoft.com/office/officeart/2005/8/layout/hProcess9"/>
    <dgm:cxn modelId="{8D07E499-0B99-4501-83AD-55CF1814A7B6}" srcId="{BA718190-D7F0-4988-9874-F6457EF5239C}" destId="{3E33DEF9-A275-44BD-A537-4515F73E0964}" srcOrd="4" destOrd="0" parTransId="{A37EE931-8CF8-4E41-B84A-21A3D048C81F}" sibTransId="{CAF1ECDC-4367-4509-BE1D-C23C3E99767A}"/>
    <dgm:cxn modelId="{5B58E4A7-F667-4414-9292-B1A7AF99BF4F}" srcId="{BA718190-D7F0-4988-9874-F6457EF5239C}" destId="{1D14A29F-A544-4F13-B610-F8A6A43FCD32}" srcOrd="3" destOrd="0" parTransId="{A80ECA42-7C0D-4B0D-BD4F-E9F4FB55C9C0}" sibTransId="{7B07BB3B-3AE0-4BC3-A183-5D522176BDBC}"/>
    <dgm:cxn modelId="{86CB84E2-BB10-4A74-8096-CA7E0A72A916}" type="presOf" srcId="{2455E8EF-1DF2-488F-9A4B-081F0FFFC922}" destId="{2F492DF8-2E0D-4737-9515-B53DF6C10677}" srcOrd="0" destOrd="0" presId="urn:microsoft.com/office/officeart/2005/8/layout/hProcess9"/>
    <dgm:cxn modelId="{4CCAB9E3-D2C7-499D-8BB5-CEF880139BAC}" srcId="{BA718190-D7F0-4988-9874-F6457EF5239C}" destId="{05286344-60A7-44B6-9A06-89013549F1C2}" srcOrd="1" destOrd="0" parTransId="{A1FFA564-0249-4FB1-9EEA-C24F519DB874}" sibTransId="{30750D49-075E-4E1C-AA82-69681540FB1A}"/>
    <dgm:cxn modelId="{04A2C8F4-9C63-40FD-BC4A-E8C35442763A}" type="presOf" srcId="{1D14A29F-A544-4F13-B610-F8A6A43FCD32}" destId="{655E24D6-79B4-4D1B-BE98-F1386FADF477}" srcOrd="0" destOrd="0" presId="urn:microsoft.com/office/officeart/2005/8/layout/hProcess9"/>
    <dgm:cxn modelId="{52EAF0FD-0F75-41C9-87D3-18F61A7B6CF3}" type="presOf" srcId="{05286344-60A7-44B6-9A06-89013549F1C2}" destId="{AEFF6770-77DA-47B0-B639-1D1E72A280B3}" srcOrd="0" destOrd="0" presId="urn:microsoft.com/office/officeart/2005/8/layout/hProcess9"/>
    <dgm:cxn modelId="{A6C59135-19B4-48FB-9B80-EC4DB8D54E78}" type="presParOf" srcId="{5AF17CBA-40CA-4818-A1FA-65CB2942CA0E}" destId="{8C176CA0-9C4B-4E15-BA79-67805CC0B3AD}" srcOrd="0" destOrd="0" presId="urn:microsoft.com/office/officeart/2005/8/layout/hProcess9"/>
    <dgm:cxn modelId="{C08B5CF9-5046-49B1-AB32-79B346252F27}" type="presParOf" srcId="{5AF17CBA-40CA-4818-A1FA-65CB2942CA0E}" destId="{D856B234-D68A-4CE2-B4BE-81B28209195B}" srcOrd="1" destOrd="0" presId="urn:microsoft.com/office/officeart/2005/8/layout/hProcess9"/>
    <dgm:cxn modelId="{DE00B31B-4238-4382-B075-FB0DF047F57F}" type="presParOf" srcId="{D856B234-D68A-4CE2-B4BE-81B28209195B}" destId="{5BCCE3BE-05CE-469D-89C1-DBFED7D9AFA1}" srcOrd="0" destOrd="0" presId="urn:microsoft.com/office/officeart/2005/8/layout/hProcess9"/>
    <dgm:cxn modelId="{735D22F5-18ED-477A-A997-9B767733526B}" type="presParOf" srcId="{D856B234-D68A-4CE2-B4BE-81B28209195B}" destId="{E6BD7F7B-A852-454E-AC9A-3E9166F73525}" srcOrd="1" destOrd="0" presId="urn:microsoft.com/office/officeart/2005/8/layout/hProcess9"/>
    <dgm:cxn modelId="{01A51FEC-1C19-495B-85F6-8FA5C79B2064}" type="presParOf" srcId="{D856B234-D68A-4CE2-B4BE-81B28209195B}" destId="{AEFF6770-77DA-47B0-B639-1D1E72A280B3}" srcOrd="2" destOrd="0" presId="urn:microsoft.com/office/officeart/2005/8/layout/hProcess9"/>
    <dgm:cxn modelId="{A88E1E3F-F1ED-4A4E-80CA-AB1BE729673F}" type="presParOf" srcId="{D856B234-D68A-4CE2-B4BE-81B28209195B}" destId="{3ED44F76-4F7E-48A5-9151-E34CFBF59887}" srcOrd="3" destOrd="0" presId="urn:microsoft.com/office/officeart/2005/8/layout/hProcess9"/>
    <dgm:cxn modelId="{4EAB8376-9ACC-4CE0-A3AF-8E1A99A5126D}" type="presParOf" srcId="{D856B234-D68A-4CE2-B4BE-81B28209195B}" destId="{562BE801-C03F-492F-B099-87C3C3143745}" srcOrd="4" destOrd="0" presId="urn:microsoft.com/office/officeart/2005/8/layout/hProcess9"/>
    <dgm:cxn modelId="{753BA13B-BF98-4A78-8DBD-3FB623738079}" type="presParOf" srcId="{D856B234-D68A-4CE2-B4BE-81B28209195B}" destId="{4025A0A1-E7A7-41B0-9BC5-EF5A552434B2}" srcOrd="5" destOrd="0" presId="urn:microsoft.com/office/officeart/2005/8/layout/hProcess9"/>
    <dgm:cxn modelId="{39140CF2-04AA-45A7-9EB4-22B1ED95B0B9}" type="presParOf" srcId="{D856B234-D68A-4CE2-B4BE-81B28209195B}" destId="{655E24D6-79B4-4D1B-BE98-F1386FADF477}" srcOrd="6" destOrd="0" presId="urn:microsoft.com/office/officeart/2005/8/layout/hProcess9"/>
    <dgm:cxn modelId="{F5F5156A-540E-4D43-AE0C-C5C83AD49C6F}" type="presParOf" srcId="{D856B234-D68A-4CE2-B4BE-81B28209195B}" destId="{DAB87A6D-8A0A-4C25-A3C6-BA33091F3EF0}" srcOrd="7" destOrd="0" presId="urn:microsoft.com/office/officeart/2005/8/layout/hProcess9"/>
    <dgm:cxn modelId="{1357C475-AA6E-488D-B0F1-E7388BBF811D}" type="presParOf" srcId="{D856B234-D68A-4CE2-B4BE-81B28209195B}" destId="{F509ED09-C9E6-4424-9C1B-AAF49F3F92C7}" srcOrd="8" destOrd="0" presId="urn:microsoft.com/office/officeart/2005/8/layout/hProcess9"/>
    <dgm:cxn modelId="{C1D770AA-EF64-4A1F-842C-1D1AF2F1109B}" type="presParOf" srcId="{D856B234-D68A-4CE2-B4BE-81B28209195B}" destId="{BAD4236B-8C62-4A4E-9A1A-E3ACD2AC24B3}" srcOrd="9" destOrd="0" presId="urn:microsoft.com/office/officeart/2005/8/layout/hProcess9"/>
    <dgm:cxn modelId="{585B2625-1CC7-4A61-97BC-038B792EE00E}" type="presParOf" srcId="{D856B234-D68A-4CE2-B4BE-81B28209195B}" destId="{2F492DF8-2E0D-4737-9515-B53DF6C10677}" srcOrd="10"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718190-D7F0-4988-9874-F6457EF5239C}" type="doc">
      <dgm:prSet loTypeId="urn:microsoft.com/office/officeart/2005/8/layout/hProcess9" loCatId="process" qsTypeId="urn:microsoft.com/office/officeart/2005/8/quickstyle/simple1" qsCatId="simple" csTypeId="urn:microsoft.com/office/officeart/2005/8/colors/accent1_2" csCatId="accent1" phldr="1"/>
      <dgm:spPr/>
    </dgm:pt>
    <dgm:pt modelId="{51EED306-2631-4BEF-9BA5-0E6B1D788E57}">
      <dgm:prSet phldrT="[Text]"/>
      <dgm:spPr/>
      <dgm:t>
        <a:bodyPr/>
        <a:lstStyle/>
        <a:p>
          <a:r>
            <a:rPr lang="en-US" b="1" dirty="0"/>
            <a:t>We used the segmentation mask format from the CVAT.</a:t>
          </a:r>
        </a:p>
      </dgm:t>
    </dgm:pt>
    <dgm:pt modelId="{D40BBEC7-08E7-45A3-BCE2-8A4120D17E24}" type="parTrans" cxnId="{F193312B-FDB8-4821-938D-A1E5227BC00D}">
      <dgm:prSet/>
      <dgm:spPr/>
      <dgm:t>
        <a:bodyPr/>
        <a:lstStyle/>
        <a:p>
          <a:endParaRPr lang="en-US"/>
        </a:p>
      </dgm:t>
    </dgm:pt>
    <dgm:pt modelId="{E0F37EC1-77C8-4CE4-B989-BA4A71FB4233}" type="sibTrans" cxnId="{F193312B-FDB8-4821-938D-A1E5227BC00D}">
      <dgm:prSet/>
      <dgm:spPr/>
      <dgm:t>
        <a:bodyPr/>
        <a:lstStyle/>
        <a:p>
          <a:endParaRPr lang="en-US"/>
        </a:p>
      </dgm:t>
    </dgm:pt>
    <dgm:pt modelId="{05286344-60A7-44B6-9A06-89013549F1C2}">
      <dgm:prSet phldrT="[Text]"/>
      <dgm:spPr/>
      <dgm:t>
        <a:bodyPr/>
        <a:lstStyle/>
        <a:p>
          <a:r>
            <a:rPr lang="en-US" b="1" dirty="0"/>
            <a:t>We worked on 2651 images with their masks.</a:t>
          </a:r>
        </a:p>
      </dgm:t>
    </dgm:pt>
    <dgm:pt modelId="{A1FFA564-0249-4FB1-9EEA-C24F519DB874}" type="parTrans" cxnId="{4CCAB9E3-D2C7-499D-8BB5-CEF880139BAC}">
      <dgm:prSet/>
      <dgm:spPr/>
      <dgm:t>
        <a:bodyPr/>
        <a:lstStyle/>
        <a:p>
          <a:endParaRPr lang="en-US"/>
        </a:p>
      </dgm:t>
    </dgm:pt>
    <dgm:pt modelId="{30750D49-075E-4E1C-AA82-69681540FB1A}" type="sibTrans" cxnId="{4CCAB9E3-D2C7-499D-8BB5-CEF880139BAC}">
      <dgm:prSet/>
      <dgm:spPr/>
      <dgm:t>
        <a:bodyPr/>
        <a:lstStyle/>
        <a:p>
          <a:endParaRPr lang="en-US"/>
        </a:p>
      </dgm:t>
    </dgm:pt>
    <dgm:pt modelId="{1D14A29F-A544-4F13-B610-F8A6A43FCD32}">
      <dgm:prSet/>
      <dgm:spPr/>
      <dgm:t>
        <a:bodyPr/>
        <a:lstStyle/>
        <a:p>
          <a:r>
            <a:rPr lang="en-US" b="1" dirty="0"/>
            <a:t>Split the dataset </a:t>
          </a:r>
        </a:p>
        <a:p>
          <a:r>
            <a:rPr lang="en-US" b="1" dirty="0"/>
            <a:t>(80:20)</a:t>
          </a:r>
        </a:p>
      </dgm:t>
    </dgm:pt>
    <dgm:pt modelId="{A80ECA42-7C0D-4B0D-BD4F-E9F4FB55C9C0}" type="parTrans" cxnId="{5B58E4A7-F667-4414-9292-B1A7AF99BF4F}">
      <dgm:prSet/>
      <dgm:spPr/>
      <dgm:t>
        <a:bodyPr/>
        <a:lstStyle/>
        <a:p>
          <a:endParaRPr lang="en-US"/>
        </a:p>
      </dgm:t>
    </dgm:pt>
    <dgm:pt modelId="{7B07BB3B-3AE0-4BC3-A183-5D522176BDBC}" type="sibTrans" cxnId="{5B58E4A7-F667-4414-9292-B1A7AF99BF4F}">
      <dgm:prSet/>
      <dgm:spPr/>
      <dgm:t>
        <a:bodyPr/>
        <a:lstStyle/>
        <a:p>
          <a:endParaRPr lang="en-US"/>
        </a:p>
      </dgm:t>
    </dgm:pt>
    <dgm:pt modelId="{2455E8EF-1DF2-488F-9A4B-081F0FFFC922}">
      <dgm:prSet/>
      <dgm:spPr/>
      <dgm:t>
        <a:bodyPr/>
        <a:lstStyle/>
        <a:p>
          <a:r>
            <a:rPr lang="en-US" b="1" dirty="0"/>
            <a:t>Train the model </a:t>
          </a:r>
        </a:p>
      </dgm:t>
    </dgm:pt>
    <dgm:pt modelId="{32F35BA0-6F20-4DEB-BE02-D4062D029335}" type="parTrans" cxnId="{16B9660B-73D7-4A73-A81D-0D71105FDCF5}">
      <dgm:prSet/>
      <dgm:spPr/>
      <dgm:t>
        <a:bodyPr/>
        <a:lstStyle/>
        <a:p>
          <a:endParaRPr lang="en-US"/>
        </a:p>
      </dgm:t>
    </dgm:pt>
    <dgm:pt modelId="{688A26A1-725E-44CD-ACE5-CEE2DFFBFF27}" type="sibTrans" cxnId="{16B9660B-73D7-4A73-A81D-0D71105FDCF5}">
      <dgm:prSet/>
      <dgm:spPr/>
      <dgm:t>
        <a:bodyPr/>
        <a:lstStyle/>
        <a:p>
          <a:endParaRPr lang="en-US"/>
        </a:p>
      </dgm:t>
    </dgm:pt>
    <dgm:pt modelId="{3E33DEF9-A275-44BD-A537-4515F73E0964}">
      <dgm:prSet/>
      <dgm:spPr/>
      <dgm:t>
        <a:bodyPr/>
        <a:lstStyle/>
        <a:p>
          <a:r>
            <a:rPr lang="en-US" b="1" dirty="0"/>
            <a:t>No</a:t>
          </a:r>
          <a:r>
            <a:rPr lang="en-US" b="1" baseline="0" dirty="0"/>
            <a:t> augmentation </a:t>
          </a:r>
          <a:endParaRPr lang="en-US" b="1" dirty="0"/>
        </a:p>
      </dgm:t>
    </dgm:pt>
    <dgm:pt modelId="{A37EE931-8CF8-4E41-B84A-21A3D048C81F}" type="parTrans" cxnId="{8D07E499-0B99-4501-83AD-55CF1814A7B6}">
      <dgm:prSet/>
      <dgm:spPr/>
      <dgm:t>
        <a:bodyPr/>
        <a:lstStyle/>
        <a:p>
          <a:endParaRPr lang="en-US"/>
        </a:p>
      </dgm:t>
    </dgm:pt>
    <dgm:pt modelId="{CAF1ECDC-4367-4509-BE1D-C23C3E99767A}" type="sibTrans" cxnId="{8D07E499-0B99-4501-83AD-55CF1814A7B6}">
      <dgm:prSet/>
      <dgm:spPr/>
      <dgm:t>
        <a:bodyPr/>
        <a:lstStyle/>
        <a:p>
          <a:endParaRPr lang="en-US"/>
        </a:p>
      </dgm:t>
    </dgm:pt>
    <dgm:pt modelId="{AB582867-FEA0-4F86-AB82-BCB6AB6D48D6}">
      <dgm:prSet/>
      <dgm:spPr/>
      <dgm:t>
        <a:bodyPr/>
        <a:lstStyle/>
        <a:p>
          <a:r>
            <a:rPr lang="en-US" b="1"/>
            <a:t>initializes the U-Net model using MobileNetV2 as the encoder</a:t>
          </a:r>
        </a:p>
      </dgm:t>
    </dgm:pt>
    <dgm:pt modelId="{E8C89510-F54D-496A-88EF-78B73CEF6479}" type="parTrans" cxnId="{637EA671-1B69-4618-BF17-E8D666567ABF}">
      <dgm:prSet/>
      <dgm:spPr/>
      <dgm:t>
        <a:bodyPr/>
        <a:lstStyle/>
        <a:p>
          <a:endParaRPr lang="en-US"/>
        </a:p>
      </dgm:t>
    </dgm:pt>
    <dgm:pt modelId="{FB1C1047-D6E7-465C-8789-4A5E6BA3A24C}" type="sibTrans" cxnId="{637EA671-1B69-4618-BF17-E8D666567ABF}">
      <dgm:prSet/>
      <dgm:spPr/>
      <dgm:t>
        <a:bodyPr/>
        <a:lstStyle/>
        <a:p>
          <a:endParaRPr lang="en-US"/>
        </a:p>
      </dgm:t>
    </dgm:pt>
    <dgm:pt modelId="{5AF17CBA-40CA-4818-A1FA-65CB2942CA0E}" type="pres">
      <dgm:prSet presAssocID="{BA718190-D7F0-4988-9874-F6457EF5239C}" presName="CompostProcess" presStyleCnt="0">
        <dgm:presLayoutVars>
          <dgm:dir/>
          <dgm:resizeHandles val="exact"/>
        </dgm:presLayoutVars>
      </dgm:prSet>
      <dgm:spPr/>
    </dgm:pt>
    <dgm:pt modelId="{8C176CA0-9C4B-4E15-BA79-67805CC0B3AD}" type="pres">
      <dgm:prSet presAssocID="{BA718190-D7F0-4988-9874-F6457EF5239C}" presName="arrow" presStyleLbl="bgShp" presStyleIdx="0" presStyleCnt="1" custScaleX="117495"/>
      <dgm:spPr/>
    </dgm:pt>
    <dgm:pt modelId="{D856B234-D68A-4CE2-B4BE-81B28209195B}" type="pres">
      <dgm:prSet presAssocID="{BA718190-D7F0-4988-9874-F6457EF5239C}" presName="linearProcess" presStyleCnt="0"/>
      <dgm:spPr/>
    </dgm:pt>
    <dgm:pt modelId="{5BCCE3BE-05CE-469D-89C1-DBFED7D9AFA1}" type="pres">
      <dgm:prSet presAssocID="{51EED306-2631-4BEF-9BA5-0E6B1D788E57}" presName="textNode" presStyleLbl="node1" presStyleIdx="0" presStyleCnt="6">
        <dgm:presLayoutVars>
          <dgm:bulletEnabled val="1"/>
        </dgm:presLayoutVars>
      </dgm:prSet>
      <dgm:spPr/>
    </dgm:pt>
    <dgm:pt modelId="{E6BD7F7B-A852-454E-AC9A-3E9166F73525}" type="pres">
      <dgm:prSet presAssocID="{E0F37EC1-77C8-4CE4-B989-BA4A71FB4233}" presName="sibTrans" presStyleCnt="0"/>
      <dgm:spPr/>
    </dgm:pt>
    <dgm:pt modelId="{AEFF6770-77DA-47B0-B639-1D1E72A280B3}" type="pres">
      <dgm:prSet presAssocID="{05286344-60A7-44B6-9A06-89013549F1C2}" presName="textNode" presStyleLbl="node1" presStyleIdx="1" presStyleCnt="6">
        <dgm:presLayoutVars>
          <dgm:bulletEnabled val="1"/>
        </dgm:presLayoutVars>
      </dgm:prSet>
      <dgm:spPr/>
    </dgm:pt>
    <dgm:pt modelId="{3ED44F76-4F7E-48A5-9151-E34CFBF59887}" type="pres">
      <dgm:prSet presAssocID="{30750D49-075E-4E1C-AA82-69681540FB1A}" presName="sibTrans" presStyleCnt="0"/>
      <dgm:spPr/>
    </dgm:pt>
    <dgm:pt modelId="{A8CCE97F-5081-4CDA-8729-C783060AE01C}" type="pres">
      <dgm:prSet presAssocID="{AB582867-FEA0-4F86-AB82-BCB6AB6D48D6}" presName="textNode" presStyleLbl="node1" presStyleIdx="2" presStyleCnt="6">
        <dgm:presLayoutVars>
          <dgm:bulletEnabled val="1"/>
        </dgm:presLayoutVars>
      </dgm:prSet>
      <dgm:spPr/>
    </dgm:pt>
    <dgm:pt modelId="{8F692935-4DE3-4BF3-BAF6-90808F9EF364}" type="pres">
      <dgm:prSet presAssocID="{FB1C1047-D6E7-465C-8789-4A5E6BA3A24C}" presName="sibTrans" presStyleCnt="0"/>
      <dgm:spPr/>
    </dgm:pt>
    <dgm:pt modelId="{655E24D6-79B4-4D1B-BE98-F1386FADF477}" type="pres">
      <dgm:prSet presAssocID="{1D14A29F-A544-4F13-B610-F8A6A43FCD32}" presName="textNode" presStyleLbl="node1" presStyleIdx="3" presStyleCnt="6">
        <dgm:presLayoutVars>
          <dgm:bulletEnabled val="1"/>
        </dgm:presLayoutVars>
      </dgm:prSet>
      <dgm:spPr/>
    </dgm:pt>
    <dgm:pt modelId="{DAB87A6D-8A0A-4C25-A3C6-BA33091F3EF0}" type="pres">
      <dgm:prSet presAssocID="{7B07BB3B-3AE0-4BC3-A183-5D522176BDBC}" presName="sibTrans" presStyleCnt="0"/>
      <dgm:spPr/>
    </dgm:pt>
    <dgm:pt modelId="{F509ED09-C9E6-4424-9C1B-AAF49F3F92C7}" type="pres">
      <dgm:prSet presAssocID="{3E33DEF9-A275-44BD-A537-4515F73E0964}" presName="textNode" presStyleLbl="node1" presStyleIdx="4" presStyleCnt="6">
        <dgm:presLayoutVars>
          <dgm:bulletEnabled val="1"/>
        </dgm:presLayoutVars>
      </dgm:prSet>
      <dgm:spPr/>
    </dgm:pt>
    <dgm:pt modelId="{BAD4236B-8C62-4A4E-9A1A-E3ACD2AC24B3}" type="pres">
      <dgm:prSet presAssocID="{CAF1ECDC-4367-4509-BE1D-C23C3E99767A}" presName="sibTrans" presStyleCnt="0"/>
      <dgm:spPr/>
    </dgm:pt>
    <dgm:pt modelId="{2F492DF8-2E0D-4737-9515-B53DF6C10677}" type="pres">
      <dgm:prSet presAssocID="{2455E8EF-1DF2-488F-9A4B-081F0FFFC922}" presName="textNode" presStyleLbl="node1" presStyleIdx="5" presStyleCnt="6">
        <dgm:presLayoutVars>
          <dgm:bulletEnabled val="1"/>
        </dgm:presLayoutVars>
      </dgm:prSet>
      <dgm:spPr/>
    </dgm:pt>
  </dgm:ptLst>
  <dgm:cxnLst>
    <dgm:cxn modelId="{16B9660B-73D7-4A73-A81D-0D71105FDCF5}" srcId="{BA718190-D7F0-4988-9874-F6457EF5239C}" destId="{2455E8EF-1DF2-488F-9A4B-081F0FFFC922}" srcOrd="5" destOrd="0" parTransId="{32F35BA0-6F20-4DEB-BE02-D4062D029335}" sibTransId="{688A26A1-725E-44CD-ACE5-CEE2DFFBFF27}"/>
    <dgm:cxn modelId="{F193312B-FDB8-4821-938D-A1E5227BC00D}" srcId="{BA718190-D7F0-4988-9874-F6457EF5239C}" destId="{51EED306-2631-4BEF-9BA5-0E6B1D788E57}" srcOrd="0" destOrd="0" parTransId="{D40BBEC7-08E7-45A3-BCE2-8A4120D17E24}" sibTransId="{E0F37EC1-77C8-4CE4-B989-BA4A71FB4233}"/>
    <dgm:cxn modelId="{1FA10336-AAD7-409E-BDE0-A049E399508F}" type="presOf" srcId="{3E33DEF9-A275-44BD-A537-4515F73E0964}" destId="{F509ED09-C9E6-4424-9C1B-AAF49F3F92C7}" srcOrd="0" destOrd="0" presId="urn:microsoft.com/office/officeart/2005/8/layout/hProcess9"/>
    <dgm:cxn modelId="{B8343E64-38D5-4CE6-9EDD-704B3B491859}" type="presOf" srcId="{BA718190-D7F0-4988-9874-F6457EF5239C}" destId="{5AF17CBA-40CA-4818-A1FA-65CB2942CA0E}" srcOrd="0" destOrd="0" presId="urn:microsoft.com/office/officeart/2005/8/layout/hProcess9"/>
    <dgm:cxn modelId="{543B316A-8FDD-4043-A512-E82B1034B61E}" type="presOf" srcId="{AB582867-FEA0-4F86-AB82-BCB6AB6D48D6}" destId="{A8CCE97F-5081-4CDA-8729-C783060AE01C}" srcOrd="0" destOrd="0" presId="urn:microsoft.com/office/officeart/2005/8/layout/hProcess9"/>
    <dgm:cxn modelId="{637EA671-1B69-4618-BF17-E8D666567ABF}" srcId="{BA718190-D7F0-4988-9874-F6457EF5239C}" destId="{AB582867-FEA0-4F86-AB82-BCB6AB6D48D6}" srcOrd="2" destOrd="0" parTransId="{E8C89510-F54D-496A-88EF-78B73CEF6479}" sibTransId="{FB1C1047-D6E7-465C-8789-4A5E6BA3A24C}"/>
    <dgm:cxn modelId="{360ED692-FFB0-4462-A9C2-F15F74FAA05B}" type="presOf" srcId="{51EED306-2631-4BEF-9BA5-0E6B1D788E57}" destId="{5BCCE3BE-05CE-469D-89C1-DBFED7D9AFA1}" srcOrd="0" destOrd="0" presId="urn:microsoft.com/office/officeart/2005/8/layout/hProcess9"/>
    <dgm:cxn modelId="{8D07E499-0B99-4501-83AD-55CF1814A7B6}" srcId="{BA718190-D7F0-4988-9874-F6457EF5239C}" destId="{3E33DEF9-A275-44BD-A537-4515F73E0964}" srcOrd="4" destOrd="0" parTransId="{A37EE931-8CF8-4E41-B84A-21A3D048C81F}" sibTransId="{CAF1ECDC-4367-4509-BE1D-C23C3E99767A}"/>
    <dgm:cxn modelId="{5B58E4A7-F667-4414-9292-B1A7AF99BF4F}" srcId="{BA718190-D7F0-4988-9874-F6457EF5239C}" destId="{1D14A29F-A544-4F13-B610-F8A6A43FCD32}" srcOrd="3" destOrd="0" parTransId="{A80ECA42-7C0D-4B0D-BD4F-E9F4FB55C9C0}" sibTransId="{7B07BB3B-3AE0-4BC3-A183-5D522176BDBC}"/>
    <dgm:cxn modelId="{86CB84E2-BB10-4A74-8096-CA7E0A72A916}" type="presOf" srcId="{2455E8EF-1DF2-488F-9A4B-081F0FFFC922}" destId="{2F492DF8-2E0D-4737-9515-B53DF6C10677}" srcOrd="0" destOrd="0" presId="urn:microsoft.com/office/officeart/2005/8/layout/hProcess9"/>
    <dgm:cxn modelId="{4CCAB9E3-D2C7-499D-8BB5-CEF880139BAC}" srcId="{BA718190-D7F0-4988-9874-F6457EF5239C}" destId="{05286344-60A7-44B6-9A06-89013549F1C2}" srcOrd="1" destOrd="0" parTransId="{A1FFA564-0249-4FB1-9EEA-C24F519DB874}" sibTransId="{30750D49-075E-4E1C-AA82-69681540FB1A}"/>
    <dgm:cxn modelId="{04A2C8F4-9C63-40FD-BC4A-E8C35442763A}" type="presOf" srcId="{1D14A29F-A544-4F13-B610-F8A6A43FCD32}" destId="{655E24D6-79B4-4D1B-BE98-F1386FADF477}" srcOrd="0" destOrd="0" presId="urn:microsoft.com/office/officeart/2005/8/layout/hProcess9"/>
    <dgm:cxn modelId="{52EAF0FD-0F75-41C9-87D3-18F61A7B6CF3}" type="presOf" srcId="{05286344-60A7-44B6-9A06-89013549F1C2}" destId="{AEFF6770-77DA-47B0-B639-1D1E72A280B3}" srcOrd="0" destOrd="0" presId="urn:microsoft.com/office/officeart/2005/8/layout/hProcess9"/>
    <dgm:cxn modelId="{A6C59135-19B4-48FB-9B80-EC4DB8D54E78}" type="presParOf" srcId="{5AF17CBA-40CA-4818-A1FA-65CB2942CA0E}" destId="{8C176CA0-9C4B-4E15-BA79-67805CC0B3AD}" srcOrd="0" destOrd="0" presId="urn:microsoft.com/office/officeart/2005/8/layout/hProcess9"/>
    <dgm:cxn modelId="{C08B5CF9-5046-49B1-AB32-79B346252F27}" type="presParOf" srcId="{5AF17CBA-40CA-4818-A1FA-65CB2942CA0E}" destId="{D856B234-D68A-4CE2-B4BE-81B28209195B}" srcOrd="1" destOrd="0" presId="urn:microsoft.com/office/officeart/2005/8/layout/hProcess9"/>
    <dgm:cxn modelId="{DE00B31B-4238-4382-B075-FB0DF047F57F}" type="presParOf" srcId="{D856B234-D68A-4CE2-B4BE-81B28209195B}" destId="{5BCCE3BE-05CE-469D-89C1-DBFED7D9AFA1}" srcOrd="0" destOrd="0" presId="urn:microsoft.com/office/officeart/2005/8/layout/hProcess9"/>
    <dgm:cxn modelId="{735D22F5-18ED-477A-A997-9B767733526B}" type="presParOf" srcId="{D856B234-D68A-4CE2-B4BE-81B28209195B}" destId="{E6BD7F7B-A852-454E-AC9A-3E9166F73525}" srcOrd="1" destOrd="0" presId="urn:microsoft.com/office/officeart/2005/8/layout/hProcess9"/>
    <dgm:cxn modelId="{01A51FEC-1C19-495B-85F6-8FA5C79B2064}" type="presParOf" srcId="{D856B234-D68A-4CE2-B4BE-81B28209195B}" destId="{AEFF6770-77DA-47B0-B639-1D1E72A280B3}" srcOrd="2" destOrd="0" presId="urn:microsoft.com/office/officeart/2005/8/layout/hProcess9"/>
    <dgm:cxn modelId="{A88E1E3F-F1ED-4A4E-80CA-AB1BE729673F}" type="presParOf" srcId="{D856B234-D68A-4CE2-B4BE-81B28209195B}" destId="{3ED44F76-4F7E-48A5-9151-E34CFBF59887}" srcOrd="3" destOrd="0" presId="urn:microsoft.com/office/officeart/2005/8/layout/hProcess9"/>
    <dgm:cxn modelId="{B8FDDA6B-C11D-43B2-954E-6D935226A40B}" type="presParOf" srcId="{D856B234-D68A-4CE2-B4BE-81B28209195B}" destId="{A8CCE97F-5081-4CDA-8729-C783060AE01C}" srcOrd="4" destOrd="0" presId="urn:microsoft.com/office/officeart/2005/8/layout/hProcess9"/>
    <dgm:cxn modelId="{B8D1E1DA-079B-4626-80C2-81E1FF12D140}" type="presParOf" srcId="{D856B234-D68A-4CE2-B4BE-81B28209195B}" destId="{8F692935-4DE3-4BF3-BAF6-90808F9EF364}" srcOrd="5" destOrd="0" presId="urn:microsoft.com/office/officeart/2005/8/layout/hProcess9"/>
    <dgm:cxn modelId="{39140CF2-04AA-45A7-9EB4-22B1ED95B0B9}" type="presParOf" srcId="{D856B234-D68A-4CE2-B4BE-81B28209195B}" destId="{655E24D6-79B4-4D1B-BE98-F1386FADF477}" srcOrd="6" destOrd="0" presId="urn:microsoft.com/office/officeart/2005/8/layout/hProcess9"/>
    <dgm:cxn modelId="{F5F5156A-540E-4D43-AE0C-C5C83AD49C6F}" type="presParOf" srcId="{D856B234-D68A-4CE2-B4BE-81B28209195B}" destId="{DAB87A6D-8A0A-4C25-A3C6-BA33091F3EF0}" srcOrd="7" destOrd="0" presId="urn:microsoft.com/office/officeart/2005/8/layout/hProcess9"/>
    <dgm:cxn modelId="{1357C475-AA6E-488D-B0F1-E7388BBF811D}" type="presParOf" srcId="{D856B234-D68A-4CE2-B4BE-81B28209195B}" destId="{F509ED09-C9E6-4424-9C1B-AAF49F3F92C7}" srcOrd="8" destOrd="0" presId="urn:microsoft.com/office/officeart/2005/8/layout/hProcess9"/>
    <dgm:cxn modelId="{C1D770AA-EF64-4A1F-842C-1D1AF2F1109B}" type="presParOf" srcId="{D856B234-D68A-4CE2-B4BE-81B28209195B}" destId="{BAD4236B-8C62-4A4E-9A1A-E3ACD2AC24B3}" srcOrd="9" destOrd="0" presId="urn:microsoft.com/office/officeart/2005/8/layout/hProcess9"/>
    <dgm:cxn modelId="{585B2625-1CC7-4A61-97BC-038B792EE00E}" type="presParOf" srcId="{D856B234-D68A-4CE2-B4BE-81B28209195B}" destId="{2F492DF8-2E0D-4737-9515-B53DF6C10677}" srcOrd="10"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9AE5C61-BBF4-4BF4-8F35-F2AB991B24B9}" type="doc">
      <dgm:prSet loTypeId="urn:microsoft.com/office/officeart/2005/8/layout/hProcess9" loCatId="process" qsTypeId="urn:microsoft.com/office/officeart/2005/8/quickstyle/simple1" qsCatId="simple" csTypeId="urn:microsoft.com/office/officeart/2005/8/colors/accent1_2" csCatId="accent1" phldr="1"/>
      <dgm:spPr/>
    </dgm:pt>
    <dgm:pt modelId="{61FFB8C4-CAFC-420C-8162-4572E243C7A6}">
      <dgm:prSet phldrT="[Text]"/>
      <dgm:spPr/>
      <dgm:t>
        <a:bodyPr/>
        <a:lstStyle/>
        <a:p>
          <a:r>
            <a:rPr lang="en-US" b="1" i="0" dirty="0"/>
            <a:t>Data Splitting</a:t>
          </a:r>
        </a:p>
        <a:p>
          <a:r>
            <a:rPr lang="en-US" b="1" i="0" dirty="0"/>
            <a:t>(80:20)</a:t>
          </a:r>
          <a:endParaRPr lang="en-US" dirty="0"/>
        </a:p>
      </dgm:t>
    </dgm:pt>
    <dgm:pt modelId="{D34D3AB4-8127-4E2F-88B3-03787FA20812}" type="parTrans" cxnId="{8D24D848-43A7-4EEF-BE14-C12B4D4D835F}">
      <dgm:prSet/>
      <dgm:spPr/>
      <dgm:t>
        <a:bodyPr/>
        <a:lstStyle/>
        <a:p>
          <a:endParaRPr lang="en-US"/>
        </a:p>
      </dgm:t>
    </dgm:pt>
    <dgm:pt modelId="{17DAD2C6-C4E4-432E-835D-62D7885E1BF0}" type="sibTrans" cxnId="{8D24D848-43A7-4EEF-BE14-C12B4D4D835F}">
      <dgm:prSet/>
      <dgm:spPr/>
      <dgm:t>
        <a:bodyPr/>
        <a:lstStyle/>
        <a:p>
          <a:endParaRPr lang="en-US"/>
        </a:p>
      </dgm:t>
    </dgm:pt>
    <dgm:pt modelId="{F2387BED-C122-42C3-8BCD-0A6A8A420D55}">
      <dgm:prSet phldrT="[Text]"/>
      <dgm:spPr/>
      <dgm:t>
        <a:bodyPr/>
        <a:lstStyle/>
        <a:p>
          <a:r>
            <a:rPr lang="en-US" b="1" i="0" dirty="0"/>
            <a:t>Training SAM model</a:t>
          </a:r>
          <a:endParaRPr lang="en-US" dirty="0"/>
        </a:p>
      </dgm:t>
    </dgm:pt>
    <dgm:pt modelId="{3C0902C7-B53C-474C-A652-B5C9307CCDB8}" type="parTrans" cxnId="{992682F2-0CDB-4369-B7A0-F54031770705}">
      <dgm:prSet/>
      <dgm:spPr/>
      <dgm:t>
        <a:bodyPr/>
        <a:lstStyle/>
        <a:p>
          <a:endParaRPr lang="en-US"/>
        </a:p>
      </dgm:t>
    </dgm:pt>
    <dgm:pt modelId="{6844F4D6-87AB-4055-B913-1CB6C6D78936}" type="sibTrans" cxnId="{992682F2-0CDB-4369-B7A0-F54031770705}">
      <dgm:prSet/>
      <dgm:spPr/>
      <dgm:t>
        <a:bodyPr/>
        <a:lstStyle/>
        <a:p>
          <a:endParaRPr lang="en-US"/>
        </a:p>
      </dgm:t>
    </dgm:pt>
    <dgm:pt modelId="{2C9E149E-C995-411A-9ADD-5CA6D7192BEA}">
      <dgm:prSet/>
      <dgm:spPr/>
      <dgm:t>
        <a:bodyPr/>
        <a:lstStyle/>
        <a:p>
          <a:r>
            <a:rPr lang="en-US" b="1" dirty="0"/>
            <a:t>We used the segmentation mask format from the CVAT.</a:t>
          </a:r>
        </a:p>
      </dgm:t>
    </dgm:pt>
    <dgm:pt modelId="{1CEA6109-DF5F-4FEA-86AB-A920B09D804F}" type="parTrans" cxnId="{DD5C0E71-D6C4-4A88-AB54-5AF1D5096945}">
      <dgm:prSet/>
      <dgm:spPr/>
      <dgm:t>
        <a:bodyPr/>
        <a:lstStyle/>
        <a:p>
          <a:endParaRPr lang="en-US"/>
        </a:p>
      </dgm:t>
    </dgm:pt>
    <dgm:pt modelId="{BBD8B125-D9D6-4EF2-8A88-1AEFD0866781}" type="sibTrans" cxnId="{DD5C0E71-D6C4-4A88-AB54-5AF1D5096945}">
      <dgm:prSet/>
      <dgm:spPr/>
      <dgm:t>
        <a:bodyPr/>
        <a:lstStyle/>
        <a:p>
          <a:endParaRPr lang="en-US"/>
        </a:p>
      </dgm:t>
    </dgm:pt>
    <dgm:pt modelId="{751EC912-E9E4-4116-8ECE-F4D925D6AD68}">
      <dgm:prSet/>
      <dgm:spPr/>
      <dgm:t>
        <a:bodyPr/>
        <a:lstStyle/>
        <a:p>
          <a:r>
            <a:rPr lang="en-US" b="1"/>
            <a:t>We used the segmentation mask format from the CVAT.</a:t>
          </a:r>
          <a:endParaRPr lang="en-US" b="1" dirty="0"/>
        </a:p>
      </dgm:t>
    </dgm:pt>
    <dgm:pt modelId="{DF1A25E1-3C38-443E-9630-033B4C1A46E4}" type="parTrans" cxnId="{7D5BA361-0D24-4902-A1EF-F14746040D7F}">
      <dgm:prSet/>
      <dgm:spPr/>
      <dgm:t>
        <a:bodyPr/>
        <a:lstStyle/>
        <a:p>
          <a:endParaRPr lang="en-US"/>
        </a:p>
      </dgm:t>
    </dgm:pt>
    <dgm:pt modelId="{721CABD4-1DBE-426D-AC10-289023F3C05E}" type="sibTrans" cxnId="{7D5BA361-0D24-4902-A1EF-F14746040D7F}">
      <dgm:prSet/>
      <dgm:spPr/>
      <dgm:t>
        <a:bodyPr/>
        <a:lstStyle/>
        <a:p>
          <a:endParaRPr lang="en-US"/>
        </a:p>
      </dgm:t>
    </dgm:pt>
    <dgm:pt modelId="{4A64D629-E177-4CCB-BC44-26EFF03E0592}" type="pres">
      <dgm:prSet presAssocID="{59AE5C61-BBF4-4BF4-8F35-F2AB991B24B9}" presName="CompostProcess" presStyleCnt="0">
        <dgm:presLayoutVars>
          <dgm:dir/>
          <dgm:resizeHandles val="exact"/>
        </dgm:presLayoutVars>
      </dgm:prSet>
      <dgm:spPr/>
    </dgm:pt>
    <dgm:pt modelId="{7E1C8ADC-530D-4D27-BFF4-F5A86E25825C}" type="pres">
      <dgm:prSet presAssocID="{59AE5C61-BBF4-4BF4-8F35-F2AB991B24B9}" presName="arrow" presStyleLbl="bgShp" presStyleIdx="0" presStyleCnt="1"/>
      <dgm:spPr/>
    </dgm:pt>
    <dgm:pt modelId="{C41C0936-171C-4A58-B894-72D9AEAF6BC6}" type="pres">
      <dgm:prSet presAssocID="{59AE5C61-BBF4-4BF4-8F35-F2AB991B24B9}" presName="linearProcess" presStyleCnt="0"/>
      <dgm:spPr/>
    </dgm:pt>
    <dgm:pt modelId="{B80F4960-4196-4A2F-9E2A-435FD0418023}" type="pres">
      <dgm:prSet presAssocID="{2C9E149E-C995-411A-9ADD-5CA6D7192BEA}" presName="textNode" presStyleLbl="node1" presStyleIdx="0" presStyleCnt="4">
        <dgm:presLayoutVars>
          <dgm:bulletEnabled val="1"/>
        </dgm:presLayoutVars>
      </dgm:prSet>
      <dgm:spPr/>
    </dgm:pt>
    <dgm:pt modelId="{8A3FCDB1-5CD1-4887-B857-5B2C3F4FBBA1}" type="pres">
      <dgm:prSet presAssocID="{BBD8B125-D9D6-4EF2-8A88-1AEFD0866781}" presName="sibTrans" presStyleCnt="0"/>
      <dgm:spPr/>
    </dgm:pt>
    <dgm:pt modelId="{9083D46D-4251-4E04-8C12-7E4D91DF817B}" type="pres">
      <dgm:prSet presAssocID="{751EC912-E9E4-4116-8ECE-F4D925D6AD68}" presName="textNode" presStyleLbl="node1" presStyleIdx="1" presStyleCnt="4">
        <dgm:presLayoutVars>
          <dgm:bulletEnabled val="1"/>
        </dgm:presLayoutVars>
      </dgm:prSet>
      <dgm:spPr/>
    </dgm:pt>
    <dgm:pt modelId="{495D0006-2BF8-457E-998C-4A2C0FB3278E}" type="pres">
      <dgm:prSet presAssocID="{721CABD4-1DBE-426D-AC10-289023F3C05E}" presName="sibTrans" presStyleCnt="0"/>
      <dgm:spPr/>
    </dgm:pt>
    <dgm:pt modelId="{8B57CAF5-D196-436A-9E7F-FE7099452684}" type="pres">
      <dgm:prSet presAssocID="{61FFB8C4-CAFC-420C-8162-4572E243C7A6}" presName="textNode" presStyleLbl="node1" presStyleIdx="2" presStyleCnt="4">
        <dgm:presLayoutVars>
          <dgm:bulletEnabled val="1"/>
        </dgm:presLayoutVars>
      </dgm:prSet>
      <dgm:spPr/>
    </dgm:pt>
    <dgm:pt modelId="{C1EF084A-4DEE-4EA1-BF1C-A244943A9F30}" type="pres">
      <dgm:prSet presAssocID="{17DAD2C6-C4E4-432E-835D-62D7885E1BF0}" presName="sibTrans" presStyleCnt="0"/>
      <dgm:spPr/>
    </dgm:pt>
    <dgm:pt modelId="{BB8469CC-4126-4F6D-AC2E-FAE9DD5C890A}" type="pres">
      <dgm:prSet presAssocID="{F2387BED-C122-42C3-8BCD-0A6A8A420D55}" presName="textNode" presStyleLbl="node1" presStyleIdx="3" presStyleCnt="4">
        <dgm:presLayoutVars>
          <dgm:bulletEnabled val="1"/>
        </dgm:presLayoutVars>
      </dgm:prSet>
      <dgm:spPr/>
    </dgm:pt>
  </dgm:ptLst>
  <dgm:cxnLst>
    <dgm:cxn modelId="{5F136710-E8CA-4048-9790-6B804D213ECD}" type="presOf" srcId="{751EC912-E9E4-4116-8ECE-F4D925D6AD68}" destId="{9083D46D-4251-4E04-8C12-7E4D91DF817B}" srcOrd="0" destOrd="0" presId="urn:microsoft.com/office/officeart/2005/8/layout/hProcess9"/>
    <dgm:cxn modelId="{EB57331A-F70C-43AC-B5D5-C54A29B7D3C8}" type="presOf" srcId="{F2387BED-C122-42C3-8BCD-0A6A8A420D55}" destId="{BB8469CC-4126-4F6D-AC2E-FAE9DD5C890A}" srcOrd="0" destOrd="0" presId="urn:microsoft.com/office/officeart/2005/8/layout/hProcess9"/>
    <dgm:cxn modelId="{2DD1A620-537B-46ED-8E4C-8EA6207C40C9}" type="presOf" srcId="{61FFB8C4-CAFC-420C-8162-4572E243C7A6}" destId="{8B57CAF5-D196-436A-9E7F-FE7099452684}" srcOrd="0" destOrd="0" presId="urn:microsoft.com/office/officeart/2005/8/layout/hProcess9"/>
    <dgm:cxn modelId="{0EF4372F-F70F-4B76-ABBF-132FC1B3365C}" type="presOf" srcId="{59AE5C61-BBF4-4BF4-8F35-F2AB991B24B9}" destId="{4A64D629-E177-4CCB-BC44-26EFF03E0592}" srcOrd="0" destOrd="0" presId="urn:microsoft.com/office/officeart/2005/8/layout/hProcess9"/>
    <dgm:cxn modelId="{7D5BA361-0D24-4902-A1EF-F14746040D7F}" srcId="{59AE5C61-BBF4-4BF4-8F35-F2AB991B24B9}" destId="{751EC912-E9E4-4116-8ECE-F4D925D6AD68}" srcOrd="1" destOrd="0" parTransId="{DF1A25E1-3C38-443E-9630-033B4C1A46E4}" sibTransId="{721CABD4-1DBE-426D-AC10-289023F3C05E}"/>
    <dgm:cxn modelId="{8D24D848-43A7-4EEF-BE14-C12B4D4D835F}" srcId="{59AE5C61-BBF4-4BF4-8F35-F2AB991B24B9}" destId="{61FFB8C4-CAFC-420C-8162-4572E243C7A6}" srcOrd="2" destOrd="0" parTransId="{D34D3AB4-8127-4E2F-88B3-03787FA20812}" sibTransId="{17DAD2C6-C4E4-432E-835D-62D7885E1BF0}"/>
    <dgm:cxn modelId="{DD5C0E71-D6C4-4A88-AB54-5AF1D5096945}" srcId="{59AE5C61-BBF4-4BF4-8F35-F2AB991B24B9}" destId="{2C9E149E-C995-411A-9ADD-5CA6D7192BEA}" srcOrd="0" destOrd="0" parTransId="{1CEA6109-DF5F-4FEA-86AB-A920B09D804F}" sibTransId="{BBD8B125-D9D6-4EF2-8A88-1AEFD0866781}"/>
    <dgm:cxn modelId="{992682F2-0CDB-4369-B7A0-F54031770705}" srcId="{59AE5C61-BBF4-4BF4-8F35-F2AB991B24B9}" destId="{F2387BED-C122-42C3-8BCD-0A6A8A420D55}" srcOrd="3" destOrd="0" parTransId="{3C0902C7-B53C-474C-A652-B5C9307CCDB8}" sibTransId="{6844F4D6-87AB-4055-B913-1CB6C6D78936}"/>
    <dgm:cxn modelId="{422BFFFE-B424-4471-9316-4E2AC8C5FDC9}" type="presOf" srcId="{2C9E149E-C995-411A-9ADD-5CA6D7192BEA}" destId="{B80F4960-4196-4A2F-9E2A-435FD0418023}" srcOrd="0" destOrd="0" presId="urn:microsoft.com/office/officeart/2005/8/layout/hProcess9"/>
    <dgm:cxn modelId="{88ED6D4C-A007-429B-B958-794400F79DFC}" type="presParOf" srcId="{4A64D629-E177-4CCB-BC44-26EFF03E0592}" destId="{7E1C8ADC-530D-4D27-BFF4-F5A86E25825C}" srcOrd="0" destOrd="0" presId="urn:microsoft.com/office/officeart/2005/8/layout/hProcess9"/>
    <dgm:cxn modelId="{CE7DAB2B-CF7F-49EE-BE2F-6ACF2E012B50}" type="presParOf" srcId="{4A64D629-E177-4CCB-BC44-26EFF03E0592}" destId="{C41C0936-171C-4A58-B894-72D9AEAF6BC6}" srcOrd="1" destOrd="0" presId="urn:microsoft.com/office/officeart/2005/8/layout/hProcess9"/>
    <dgm:cxn modelId="{55906EF1-DD2D-4193-9E01-7B7FC3BDDB77}" type="presParOf" srcId="{C41C0936-171C-4A58-B894-72D9AEAF6BC6}" destId="{B80F4960-4196-4A2F-9E2A-435FD0418023}" srcOrd="0" destOrd="0" presId="urn:microsoft.com/office/officeart/2005/8/layout/hProcess9"/>
    <dgm:cxn modelId="{1119AB7D-64E4-4052-8913-9FC2F263E0CE}" type="presParOf" srcId="{C41C0936-171C-4A58-B894-72D9AEAF6BC6}" destId="{8A3FCDB1-5CD1-4887-B857-5B2C3F4FBBA1}" srcOrd="1" destOrd="0" presId="urn:microsoft.com/office/officeart/2005/8/layout/hProcess9"/>
    <dgm:cxn modelId="{C02CD9AF-8169-410F-9F1D-6028E782F58F}" type="presParOf" srcId="{C41C0936-171C-4A58-B894-72D9AEAF6BC6}" destId="{9083D46D-4251-4E04-8C12-7E4D91DF817B}" srcOrd="2" destOrd="0" presId="urn:microsoft.com/office/officeart/2005/8/layout/hProcess9"/>
    <dgm:cxn modelId="{C0EE70EA-047E-4B39-AEEA-3DAEF657E151}" type="presParOf" srcId="{C41C0936-171C-4A58-B894-72D9AEAF6BC6}" destId="{495D0006-2BF8-457E-998C-4A2C0FB3278E}" srcOrd="3" destOrd="0" presId="urn:microsoft.com/office/officeart/2005/8/layout/hProcess9"/>
    <dgm:cxn modelId="{5B21D28A-4DF7-4216-B838-A3817E2AA217}" type="presParOf" srcId="{C41C0936-171C-4A58-B894-72D9AEAF6BC6}" destId="{8B57CAF5-D196-436A-9E7F-FE7099452684}" srcOrd="4" destOrd="0" presId="urn:microsoft.com/office/officeart/2005/8/layout/hProcess9"/>
    <dgm:cxn modelId="{4D96122F-5F1E-4364-9972-22056AD0CFD7}" type="presParOf" srcId="{C41C0936-171C-4A58-B894-72D9AEAF6BC6}" destId="{C1EF084A-4DEE-4EA1-BF1C-A244943A9F30}" srcOrd="5" destOrd="0" presId="urn:microsoft.com/office/officeart/2005/8/layout/hProcess9"/>
    <dgm:cxn modelId="{A9B40E76-0AFE-4329-B431-E9F5C9CCA79A}" type="presParOf" srcId="{C41C0936-171C-4A58-B894-72D9AEAF6BC6}" destId="{BB8469CC-4126-4F6D-AC2E-FAE9DD5C890A}"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A94326-BE3D-43DE-909E-EF85EDB61E1E}">
      <dsp:nvSpPr>
        <dsp:cNvPr id="0" name=""/>
        <dsp:cNvSpPr/>
      </dsp:nvSpPr>
      <dsp:spPr>
        <a:xfrm>
          <a:off x="4362664" y="1254255"/>
          <a:ext cx="2228932" cy="265192"/>
        </a:xfrm>
        <a:custGeom>
          <a:avLst/>
          <a:gdLst/>
          <a:ahLst/>
          <a:cxnLst/>
          <a:rect l="0" t="0" r="0" b="0"/>
          <a:pathLst>
            <a:path>
              <a:moveTo>
                <a:pt x="0" y="0"/>
              </a:moveTo>
              <a:lnTo>
                <a:pt x="0" y="180720"/>
              </a:lnTo>
              <a:lnTo>
                <a:pt x="2228932" y="180720"/>
              </a:lnTo>
              <a:lnTo>
                <a:pt x="2228932" y="26519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19CFAD7-D8E2-4590-BEAF-186275D097F8}">
      <dsp:nvSpPr>
        <dsp:cNvPr id="0" name=""/>
        <dsp:cNvSpPr/>
      </dsp:nvSpPr>
      <dsp:spPr>
        <a:xfrm>
          <a:off x="5477130" y="2098463"/>
          <a:ext cx="557233" cy="265192"/>
        </a:xfrm>
        <a:custGeom>
          <a:avLst/>
          <a:gdLst/>
          <a:ahLst/>
          <a:cxnLst/>
          <a:rect l="0" t="0" r="0" b="0"/>
          <a:pathLst>
            <a:path>
              <a:moveTo>
                <a:pt x="0" y="0"/>
              </a:moveTo>
              <a:lnTo>
                <a:pt x="0" y="180720"/>
              </a:lnTo>
              <a:lnTo>
                <a:pt x="557233" y="180720"/>
              </a:lnTo>
              <a:lnTo>
                <a:pt x="557233" y="2651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A902B85-CBF8-419A-8F40-4A9D13CFC448}">
      <dsp:nvSpPr>
        <dsp:cNvPr id="0" name=""/>
        <dsp:cNvSpPr/>
      </dsp:nvSpPr>
      <dsp:spPr>
        <a:xfrm>
          <a:off x="4919897" y="2098463"/>
          <a:ext cx="557233" cy="265192"/>
        </a:xfrm>
        <a:custGeom>
          <a:avLst/>
          <a:gdLst/>
          <a:ahLst/>
          <a:cxnLst/>
          <a:rect l="0" t="0" r="0" b="0"/>
          <a:pathLst>
            <a:path>
              <a:moveTo>
                <a:pt x="557233" y="0"/>
              </a:moveTo>
              <a:lnTo>
                <a:pt x="557233" y="180720"/>
              </a:lnTo>
              <a:lnTo>
                <a:pt x="0" y="180720"/>
              </a:lnTo>
              <a:lnTo>
                <a:pt x="0" y="2651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0FF1308-7590-4013-B9C1-04C11E9F4169}">
      <dsp:nvSpPr>
        <dsp:cNvPr id="0" name=""/>
        <dsp:cNvSpPr/>
      </dsp:nvSpPr>
      <dsp:spPr>
        <a:xfrm>
          <a:off x="4362664" y="1254255"/>
          <a:ext cx="1114466" cy="265192"/>
        </a:xfrm>
        <a:custGeom>
          <a:avLst/>
          <a:gdLst/>
          <a:ahLst/>
          <a:cxnLst/>
          <a:rect l="0" t="0" r="0" b="0"/>
          <a:pathLst>
            <a:path>
              <a:moveTo>
                <a:pt x="0" y="0"/>
              </a:moveTo>
              <a:lnTo>
                <a:pt x="0" y="180720"/>
              </a:lnTo>
              <a:lnTo>
                <a:pt x="1114466" y="180720"/>
              </a:lnTo>
              <a:lnTo>
                <a:pt x="1114466" y="26519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BFAAC9D-BF3B-471A-ADB0-C58461534087}">
      <dsp:nvSpPr>
        <dsp:cNvPr id="0" name=""/>
        <dsp:cNvSpPr/>
      </dsp:nvSpPr>
      <dsp:spPr>
        <a:xfrm>
          <a:off x="2133731" y="2098463"/>
          <a:ext cx="1671699" cy="265192"/>
        </a:xfrm>
        <a:custGeom>
          <a:avLst/>
          <a:gdLst/>
          <a:ahLst/>
          <a:cxnLst/>
          <a:rect l="0" t="0" r="0" b="0"/>
          <a:pathLst>
            <a:path>
              <a:moveTo>
                <a:pt x="0" y="0"/>
              </a:moveTo>
              <a:lnTo>
                <a:pt x="0" y="180720"/>
              </a:lnTo>
              <a:lnTo>
                <a:pt x="1671699" y="180720"/>
              </a:lnTo>
              <a:lnTo>
                <a:pt x="1671699" y="2651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219108-3E9F-4305-82D9-01525AC65AC6}">
      <dsp:nvSpPr>
        <dsp:cNvPr id="0" name=""/>
        <dsp:cNvSpPr/>
      </dsp:nvSpPr>
      <dsp:spPr>
        <a:xfrm>
          <a:off x="2133731" y="2098463"/>
          <a:ext cx="557233" cy="265192"/>
        </a:xfrm>
        <a:custGeom>
          <a:avLst/>
          <a:gdLst/>
          <a:ahLst/>
          <a:cxnLst/>
          <a:rect l="0" t="0" r="0" b="0"/>
          <a:pathLst>
            <a:path>
              <a:moveTo>
                <a:pt x="0" y="0"/>
              </a:moveTo>
              <a:lnTo>
                <a:pt x="0" y="180720"/>
              </a:lnTo>
              <a:lnTo>
                <a:pt x="557233" y="180720"/>
              </a:lnTo>
              <a:lnTo>
                <a:pt x="557233" y="2651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BCE92FD-516D-475C-B0BB-E6FD26BF7E4A}">
      <dsp:nvSpPr>
        <dsp:cNvPr id="0" name=""/>
        <dsp:cNvSpPr/>
      </dsp:nvSpPr>
      <dsp:spPr>
        <a:xfrm>
          <a:off x="1576498" y="2098463"/>
          <a:ext cx="557233" cy="265192"/>
        </a:xfrm>
        <a:custGeom>
          <a:avLst/>
          <a:gdLst/>
          <a:ahLst/>
          <a:cxnLst/>
          <a:rect l="0" t="0" r="0" b="0"/>
          <a:pathLst>
            <a:path>
              <a:moveTo>
                <a:pt x="557233" y="0"/>
              </a:moveTo>
              <a:lnTo>
                <a:pt x="557233" y="180720"/>
              </a:lnTo>
              <a:lnTo>
                <a:pt x="0" y="180720"/>
              </a:lnTo>
              <a:lnTo>
                <a:pt x="0" y="2651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14E11B-475B-48A7-959D-58A027DFBD8D}">
      <dsp:nvSpPr>
        <dsp:cNvPr id="0" name=""/>
        <dsp:cNvSpPr/>
      </dsp:nvSpPr>
      <dsp:spPr>
        <a:xfrm>
          <a:off x="462031" y="2098463"/>
          <a:ext cx="1671699" cy="265192"/>
        </a:xfrm>
        <a:custGeom>
          <a:avLst/>
          <a:gdLst/>
          <a:ahLst/>
          <a:cxnLst/>
          <a:rect l="0" t="0" r="0" b="0"/>
          <a:pathLst>
            <a:path>
              <a:moveTo>
                <a:pt x="1671699" y="0"/>
              </a:moveTo>
              <a:lnTo>
                <a:pt x="1671699" y="180720"/>
              </a:lnTo>
              <a:lnTo>
                <a:pt x="0" y="180720"/>
              </a:lnTo>
              <a:lnTo>
                <a:pt x="0" y="2651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CC98CC-EA4E-4A6E-83B9-8EF7F5DFC85B}">
      <dsp:nvSpPr>
        <dsp:cNvPr id="0" name=""/>
        <dsp:cNvSpPr/>
      </dsp:nvSpPr>
      <dsp:spPr>
        <a:xfrm>
          <a:off x="2133731" y="1254255"/>
          <a:ext cx="2228932" cy="265192"/>
        </a:xfrm>
        <a:custGeom>
          <a:avLst/>
          <a:gdLst/>
          <a:ahLst/>
          <a:cxnLst/>
          <a:rect l="0" t="0" r="0" b="0"/>
          <a:pathLst>
            <a:path>
              <a:moveTo>
                <a:pt x="2228932" y="0"/>
              </a:moveTo>
              <a:lnTo>
                <a:pt x="2228932" y="180720"/>
              </a:lnTo>
              <a:lnTo>
                <a:pt x="0" y="180720"/>
              </a:lnTo>
              <a:lnTo>
                <a:pt x="0" y="26519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0DB86C6-7996-4977-93B4-4470C5B5DD37}">
      <dsp:nvSpPr>
        <dsp:cNvPr id="0" name=""/>
        <dsp:cNvSpPr/>
      </dsp:nvSpPr>
      <dsp:spPr>
        <a:xfrm>
          <a:off x="3906746" y="675239"/>
          <a:ext cx="911836" cy="57901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44F008F-1FBF-407D-9AB6-AA0BE7BE3DAA}">
      <dsp:nvSpPr>
        <dsp:cNvPr id="0" name=""/>
        <dsp:cNvSpPr/>
      </dsp:nvSpPr>
      <dsp:spPr>
        <a:xfrm>
          <a:off x="4008061" y="771488"/>
          <a:ext cx="911836" cy="57901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models</a:t>
          </a:r>
        </a:p>
      </dsp:txBody>
      <dsp:txXfrm>
        <a:off x="4025020" y="788447"/>
        <a:ext cx="877918" cy="545097"/>
      </dsp:txXfrm>
    </dsp:sp>
    <dsp:sp modelId="{E77FC1EA-C6DF-489F-8B4D-0D8250F17D36}">
      <dsp:nvSpPr>
        <dsp:cNvPr id="0" name=""/>
        <dsp:cNvSpPr/>
      </dsp:nvSpPr>
      <dsp:spPr>
        <a:xfrm>
          <a:off x="1677813" y="1519447"/>
          <a:ext cx="911836" cy="57901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DCCCA74-1132-4BE2-9B16-9068F04D4C21}">
      <dsp:nvSpPr>
        <dsp:cNvPr id="0" name=""/>
        <dsp:cNvSpPr/>
      </dsp:nvSpPr>
      <dsp:spPr>
        <a:xfrm>
          <a:off x="1779128" y="1615696"/>
          <a:ext cx="911836" cy="57901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YOLOV8-seg</a:t>
          </a:r>
        </a:p>
      </dsp:txBody>
      <dsp:txXfrm>
        <a:off x="1796087" y="1632655"/>
        <a:ext cx="877918" cy="545097"/>
      </dsp:txXfrm>
    </dsp:sp>
    <dsp:sp modelId="{6AF11E50-8690-45D0-80A2-11E7B169A1BA}">
      <dsp:nvSpPr>
        <dsp:cNvPr id="0" name=""/>
        <dsp:cNvSpPr/>
      </dsp:nvSpPr>
      <dsp:spPr>
        <a:xfrm>
          <a:off x="6113" y="2363655"/>
          <a:ext cx="911836" cy="57901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237412E-1419-45DC-9838-07303340AFB3}">
      <dsp:nvSpPr>
        <dsp:cNvPr id="0" name=""/>
        <dsp:cNvSpPr/>
      </dsp:nvSpPr>
      <dsp:spPr>
        <a:xfrm>
          <a:off x="107428" y="2459904"/>
          <a:ext cx="911836" cy="57901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YOLOV8n-seg</a:t>
          </a:r>
        </a:p>
      </dsp:txBody>
      <dsp:txXfrm>
        <a:off x="124387" y="2476863"/>
        <a:ext cx="877918" cy="545097"/>
      </dsp:txXfrm>
    </dsp:sp>
    <dsp:sp modelId="{344FE05A-C04D-48EF-AB24-8083CC3FD360}">
      <dsp:nvSpPr>
        <dsp:cNvPr id="0" name=""/>
        <dsp:cNvSpPr/>
      </dsp:nvSpPr>
      <dsp:spPr>
        <a:xfrm>
          <a:off x="1120580" y="2363655"/>
          <a:ext cx="911836" cy="57901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E215C12-71DA-4442-BD92-B782961750B4}">
      <dsp:nvSpPr>
        <dsp:cNvPr id="0" name=""/>
        <dsp:cNvSpPr/>
      </dsp:nvSpPr>
      <dsp:spPr>
        <a:xfrm>
          <a:off x="1221895" y="2459904"/>
          <a:ext cx="911836" cy="57901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YOLOV8s-seg</a:t>
          </a:r>
        </a:p>
      </dsp:txBody>
      <dsp:txXfrm>
        <a:off x="1238854" y="2476863"/>
        <a:ext cx="877918" cy="545097"/>
      </dsp:txXfrm>
    </dsp:sp>
    <dsp:sp modelId="{0506E917-B09E-4730-B177-1EE09740A821}">
      <dsp:nvSpPr>
        <dsp:cNvPr id="0" name=""/>
        <dsp:cNvSpPr/>
      </dsp:nvSpPr>
      <dsp:spPr>
        <a:xfrm>
          <a:off x="2235046" y="2363655"/>
          <a:ext cx="911836" cy="57901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C7F8AB-B3F9-4862-BDDB-B76566C53291}">
      <dsp:nvSpPr>
        <dsp:cNvPr id="0" name=""/>
        <dsp:cNvSpPr/>
      </dsp:nvSpPr>
      <dsp:spPr>
        <a:xfrm>
          <a:off x="2336361" y="2459904"/>
          <a:ext cx="911836" cy="57901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YOLOV8m-seg</a:t>
          </a:r>
        </a:p>
      </dsp:txBody>
      <dsp:txXfrm>
        <a:off x="2353320" y="2476863"/>
        <a:ext cx="877918" cy="545097"/>
      </dsp:txXfrm>
    </dsp:sp>
    <dsp:sp modelId="{598274DE-B5C4-4717-B6AA-DDB11432F6B1}">
      <dsp:nvSpPr>
        <dsp:cNvPr id="0" name=""/>
        <dsp:cNvSpPr/>
      </dsp:nvSpPr>
      <dsp:spPr>
        <a:xfrm>
          <a:off x="3349512" y="2363655"/>
          <a:ext cx="911836" cy="57901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EA82C0A-0FBA-4E20-B95D-EB7655AF220F}">
      <dsp:nvSpPr>
        <dsp:cNvPr id="0" name=""/>
        <dsp:cNvSpPr/>
      </dsp:nvSpPr>
      <dsp:spPr>
        <a:xfrm>
          <a:off x="3450828" y="2459904"/>
          <a:ext cx="911836" cy="57901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YOLOV8l-seg</a:t>
          </a:r>
        </a:p>
      </dsp:txBody>
      <dsp:txXfrm>
        <a:off x="3467787" y="2476863"/>
        <a:ext cx="877918" cy="545097"/>
      </dsp:txXfrm>
    </dsp:sp>
    <dsp:sp modelId="{6EC6DB78-FF2A-4329-8A34-62C36F8F2C57}">
      <dsp:nvSpPr>
        <dsp:cNvPr id="0" name=""/>
        <dsp:cNvSpPr/>
      </dsp:nvSpPr>
      <dsp:spPr>
        <a:xfrm>
          <a:off x="5021212" y="1519447"/>
          <a:ext cx="911836" cy="57901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7C19E9C-BD36-43C1-BFCD-8898DC9059C2}">
      <dsp:nvSpPr>
        <dsp:cNvPr id="0" name=""/>
        <dsp:cNvSpPr/>
      </dsp:nvSpPr>
      <dsp:spPr>
        <a:xfrm>
          <a:off x="5122527" y="1615696"/>
          <a:ext cx="911836" cy="57901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U-Net</a:t>
          </a:r>
        </a:p>
      </dsp:txBody>
      <dsp:txXfrm>
        <a:off x="5139486" y="1632655"/>
        <a:ext cx="877918" cy="545097"/>
      </dsp:txXfrm>
    </dsp:sp>
    <dsp:sp modelId="{C8F349D5-65ED-44CF-B70F-451D66362BF5}">
      <dsp:nvSpPr>
        <dsp:cNvPr id="0" name=""/>
        <dsp:cNvSpPr/>
      </dsp:nvSpPr>
      <dsp:spPr>
        <a:xfrm>
          <a:off x="4463979" y="2363655"/>
          <a:ext cx="911836" cy="57901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E2217FF-A916-4ABC-A0B4-62E9BB12C8FC}">
      <dsp:nvSpPr>
        <dsp:cNvPr id="0" name=""/>
        <dsp:cNvSpPr/>
      </dsp:nvSpPr>
      <dsp:spPr>
        <a:xfrm>
          <a:off x="4565294" y="2459904"/>
          <a:ext cx="911836" cy="57901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From scratch </a:t>
          </a:r>
        </a:p>
      </dsp:txBody>
      <dsp:txXfrm>
        <a:off x="4582253" y="2476863"/>
        <a:ext cx="877918" cy="545097"/>
      </dsp:txXfrm>
    </dsp:sp>
    <dsp:sp modelId="{9127E154-ED5E-4303-8673-5DB11B0BC4BA}">
      <dsp:nvSpPr>
        <dsp:cNvPr id="0" name=""/>
        <dsp:cNvSpPr/>
      </dsp:nvSpPr>
      <dsp:spPr>
        <a:xfrm>
          <a:off x="5578445" y="2363655"/>
          <a:ext cx="911836" cy="57901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EA88FEA-654B-49CD-B3E2-18C5AC627573}">
      <dsp:nvSpPr>
        <dsp:cNvPr id="0" name=""/>
        <dsp:cNvSpPr/>
      </dsp:nvSpPr>
      <dsp:spPr>
        <a:xfrm>
          <a:off x="5679760" y="2459904"/>
          <a:ext cx="911836" cy="57901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Fine-tuning</a:t>
          </a:r>
        </a:p>
      </dsp:txBody>
      <dsp:txXfrm>
        <a:off x="5696719" y="2476863"/>
        <a:ext cx="877918" cy="545097"/>
      </dsp:txXfrm>
    </dsp:sp>
    <dsp:sp modelId="{680D712C-3385-4324-B2F0-62B03C31EDF0}">
      <dsp:nvSpPr>
        <dsp:cNvPr id="0" name=""/>
        <dsp:cNvSpPr/>
      </dsp:nvSpPr>
      <dsp:spPr>
        <a:xfrm>
          <a:off x="6135678" y="1519447"/>
          <a:ext cx="911836" cy="57901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1645FBA-2B76-4442-82B5-71921EDDDE6F}">
      <dsp:nvSpPr>
        <dsp:cNvPr id="0" name=""/>
        <dsp:cNvSpPr/>
      </dsp:nvSpPr>
      <dsp:spPr>
        <a:xfrm>
          <a:off x="6236994" y="1615696"/>
          <a:ext cx="911836" cy="57901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SAM</a:t>
          </a:r>
        </a:p>
      </dsp:txBody>
      <dsp:txXfrm>
        <a:off x="6253953" y="1632655"/>
        <a:ext cx="877918" cy="5450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A93F4A-BE64-4F00-8CE1-EA294F7335CC}">
      <dsp:nvSpPr>
        <dsp:cNvPr id="0" name=""/>
        <dsp:cNvSpPr/>
      </dsp:nvSpPr>
      <dsp:spPr>
        <a:xfrm>
          <a:off x="0" y="0"/>
          <a:ext cx="8291033" cy="3209911"/>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96632CA-5F73-4AA8-A69C-C5AB4919B68E}">
      <dsp:nvSpPr>
        <dsp:cNvPr id="0" name=""/>
        <dsp:cNvSpPr/>
      </dsp:nvSpPr>
      <dsp:spPr>
        <a:xfrm>
          <a:off x="708" y="962973"/>
          <a:ext cx="1135564" cy="128396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t>we used the json format from CVAT.</a:t>
          </a:r>
        </a:p>
      </dsp:txBody>
      <dsp:txXfrm>
        <a:off x="56142" y="1018407"/>
        <a:ext cx="1024696" cy="1173096"/>
      </dsp:txXfrm>
    </dsp:sp>
    <dsp:sp modelId="{0CEA6D7B-BB15-41A1-BA1B-3BC6B721662E}">
      <dsp:nvSpPr>
        <dsp:cNvPr id="0" name=""/>
        <dsp:cNvSpPr/>
      </dsp:nvSpPr>
      <dsp:spPr>
        <a:xfrm>
          <a:off x="1193051" y="962973"/>
          <a:ext cx="1135564" cy="128396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we upload the images and json file to </a:t>
          </a:r>
          <a:r>
            <a:rPr lang="en-US" sz="1100" b="1" kern="1200" dirty="0" err="1"/>
            <a:t>Roboflow</a:t>
          </a:r>
          <a:r>
            <a:rPr lang="en-US" sz="1100" b="1" kern="1200" dirty="0"/>
            <a:t> to preprocess and augment dataset.</a:t>
          </a:r>
        </a:p>
      </dsp:txBody>
      <dsp:txXfrm>
        <a:off x="1248485" y="1018407"/>
        <a:ext cx="1024696" cy="1173096"/>
      </dsp:txXfrm>
    </dsp:sp>
    <dsp:sp modelId="{1A827E9C-E4F4-4B83-B967-A6CACCD70139}">
      <dsp:nvSpPr>
        <dsp:cNvPr id="0" name=""/>
        <dsp:cNvSpPr/>
      </dsp:nvSpPr>
      <dsp:spPr>
        <a:xfrm>
          <a:off x="2385393" y="962973"/>
          <a:ext cx="1135564" cy="128396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we worked on different number of samples (1198, 1500, 2651).</a:t>
          </a:r>
        </a:p>
      </dsp:txBody>
      <dsp:txXfrm>
        <a:off x="2440827" y="1018407"/>
        <a:ext cx="1024696" cy="1173096"/>
      </dsp:txXfrm>
    </dsp:sp>
    <dsp:sp modelId="{04436FF4-2306-48DA-8CFE-509A135BF62F}">
      <dsp:nvSpPr>
        <dsp:cNvPr id="0" name=""/>
        <dsp:cNvSpPr/>
      </dsp:nvSpPr>
      <dsp:spPr>
        <a:xfrm>
          <a:off x="3577736" y="962973"/>
          <a:ext cx="1135564" cy="128396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split the dataset (70:30)</a:t>
          </a:r>
        </a:p>
      </dsp:txBody>
      <dsp:txXfrm>
        <a:off x="3633170" y="1018407"/>
        <a:ext cx="1024696" cy="1173096"/>
      </dsp:txXfrm>
    </dsp:sp>
    <dsp:sp modelId="{7F6AA9B5-4005-4CD9-934E-6CD4B1895A12}">
      <dsp:nvSpPr>
        <dsp:cNvPr id="0" name=""/>
        <dsp:cNvSpPr/>
      </dsp:nvSpPr>
      <dsp:spPr>
        <a:xfrm>
          <a:off x="4770079" y="962973"/>
          <a:ext cx="1135564" cy="128396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Preprocess and augment dataset</a:t>
          </a:r>
        </a:p>
      </dsp:txBody>
      <dsp:txXfrm>
        <a:off x="4825513" y="1018407"/>
        <a:ext cx="1024696" cy="1173096"/>
      </dsp:txXfrm>
    </dsp:sp>
    <dsp:sp modelId="{AEA0B378-9D3E-4441-AFA5-1FC119D3728B}">
      <dsp:nvSpPr>
        <dsp:cNvPr id="0" name=""/>
        <dsp:cNvSpPr/>
      </dsp:nvSpPr>
      <dsp:spPr>
        <a:xfrm>
          <a:off x="5962422" y="962973"/>
          <a:ext cx="1135564" cy="128396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Download the dataset</a:t>
          </a:r>
        </a:p>
      </dsp:txBody>
      <dsp:txXfrm>
        <a:off x="6017856" y="1018407"/>
        <a:ext cx="1024696" cy="1173096"/>
      </dsp:txXfrm>
    </dsp:sp>
    <dsp:sp modelId="{0B3B1F27-FB10-4AE6-8D7F-AF32E32EA0DC}">
      <dsp:nvSpPr>
        <dsp:cNvPr id="0" name=""/>
        <dsp:cNvSpPr/>
      </dsp:nvSpPr>
      <dsp:spPr>
        <a:xfrm>
          <a:off x="7154765" y="962973"/>
          <a:ext cx="1135564" cy="128396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Train the model </a:t>
          </a:r>
        </a:p>
      </dsp:txBody>
      <dsp:txXfrm>
        <a:off x="7210199" y="1018407"/>
        <a:ext cx="1024696" cy="11730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176CA0-9C4B-4E15-BA79-67805CC0B3AD}">
      <dsp:nvSpPr>
        <dsp:cNvPr id="0" name=""/>
        <dsp:cNvSpPr/>
      </dsp:nvSpPr>
      <dsp:spPr>
        <a:xfrm>
          <a:off x="4432" y="0"/>
          <a:ext cx="7889136" cy="3809351"/>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CCE3BE-05CE-469D-89C1-DBFED7D9AFA1}">
      <dsp:nvSpPr>
        <dsp:cNvPr id="0" name=""/>
        <dsp:cNvSpPr/>
      </dsp:nvSpPr>
      <dsp:spPr>
        <a:xfrm>
          <a:off x="524" y="1142805"/>
          <a:ext cx="1080576" cy="15237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dirty="0"/>
            <a:t>We used the segmentation mask format from the CVAT.</a:t>
          </a:r>
        </a:p>
      </dsp:txBody>
      <dsp:txXfrm>
        <a:off x="53273" y="1195554"/>
        <a:ext cx="975078" cy="1418242"/>
      </dsp:txXfrm>
    </dsp:sp>
    <dsp:sp modelId="{AEFF6770-77DA-47B0-B639-1D1E72A280B3}">
      <dsp:nvSpPr>
        <dsp:cNvPr id="0" name=""/>
        <dsp:cNvSpPr/>
      </dsp:nvSpPr>
      <dsp:spPr>
        <a:xfrm>
          <a:off x="1261197" y="1142805"/>
          <a:ext cx="1080576" cy="15237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dirty="0"/>
            <a:t>We worked on 2651 images with their masks.</a:t>
          </a:r>
        </a:p>
      </dsp:txBody>
      <dsp:txXfrm>
        <a:off x="1313946" y="1195554"/>
        <a:ext cx="975078" cy="1418242"/>
      </dsp:txXfrm>
    </dsp:sp>
    <dsp:sp modelId="{562BE801-C03F-492F-B099-87C3C3143745}">
      <dsp:nvSpPr>
        <dsp:cNvPr id="0" name=""/>
        <dsp:cNvSpPr/>
      </dsp:nvSpPr>
      <dsp:spPr>
        <a:xfrm>
          <a:off x="2521869" y="1142805"/>
          <a:ext cx="1080576" cy="15237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dirty="0"/>
            <a:t>Preprocess the data:</a:t>
          </a:r>
        </a:p>
        <a:p>
          <a:pPr marL="0" lvl="0" indent="0" algn="ctr" defTabSz="444500">
            <a:lnSpc>
              <a:spcPct val="90000"/>
            </a:lnSpc>
            <a:spcBef>
              <a:spcPct val="0"/>
            </a:spcBef>
            <a:spcAft>
              <a:spcPct val="35000"/>
            </a:spcAft>
            <a:buNone/>
          </a:pPr>
          <a:r>
            <a:rPr lang="en-US" sz="1000" b="1" kern="1200" dirty="0"/>
            <a:t>1- scaling images.</a:t>
          </a:r>
        </a:p>
        <a:p>
          <a:pPr marL="0" lvl="0" indent="0" algn="ctr" defTabSz="444500">
            <a:lnSpc>
              <a:spcPct val="90000"/>
            </a:lnSpc>
            <a:spcBef>
              <a:spcPct val="0"/>
            </a:spcBef>
            <a:spcAft>
              <a:spcPct val="35000"/>
            </a:spcAft>
            <a:buNone/>
          </a:pPr>
          <a:r>
            <a:rPr lang="en-US" sz="1000" b="1" kern="1200" dirty="0"/>
            <a:t>2- </a:t>
          </a:r>
          <a:r>
            <a:rPr lang="en-US" sz="1000" b="1" i="0" kern="1200" dirty="0"/>
            <a:t>Converting Mask to One-Hot Encoding</a:t>
          </a:r>
          <a:r>
            <a:rPr lang="en-US" sz="1000" b="1" kern="1200" dirty="0"/>
            <a:t> </a:t>
          </a:r>
        </a:p>
      </dsp:txBody>
      <dsp:txXfrm>
        <a:off x="2574618" y="1195554"/>
        <a:ext cx="975078" cy="1418242"/>
      </dsp:txXfrm>
    </dsp:sp>
    <dsp:sp modelId="{655E24D6-79B4-4D1B-BE98-F1386FADF477}">
      <dsp:nvSpPr>
        <dsp:cNvPr id="0" name=""/>
        <dsp:cNvSpPr/>
      </dsp:nvSpPr>
      <dsp:spPr>
        <a:xfrm>
          <a:off x="3782541" y="1142805"/>
          <a:ext cx="1080576" cy="15237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dirty="0"/>
            <a:t>Split the dataset </a:t>
          </a:r>
        </a:p>
        <a:p>
          <a:pPr marL="0" lvl="0" indent="0" algn="ctr" defTabSz="444500">
            <a:lnSpc>
              <a:spcPct val="90000"/>
            </a:lnSpc>
            <a:spcBef>
              <a:spcPct val="0"/>
            </a:spcBef>
            <a:spcAft>
              <a:spcPct val="35000"/>
            </a:spcAft>
            <a:buNone/>
          </a:pPr>
          <a:r>
            <a:rPr lang="en-US" sz="1000" b="1" kern="1200" dirty="0"/>
            <a:t>(80:20)</a:t>
          </a:r>
        </a:p>
      </dsp:txBody>
      <dsp:txXfrm>
        <a:off x="3835290" y="1195554"/>
        <a:ext cx="975078" cy="1418242"/>
      </dsp:txXfrm>
    </dsp:sp>
    <dsp:sp modelId="{F509ED09-C9E6-4424-9C1B-AAF49F3F92C7}">
      <dsp:nvSpPr>
        <dsp:cNvPr id="0" name=""/>
        <dsp:cNvSpPr/>
      </dsp:nvSpPr>
      <dsp:spPr>
        <a:xfrm>
          <a:off x="5043214" y="1142805"/>
          <a:ext cx="1593590" cy="15237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dirty="0"/>
            <a:t>Augmentation using </a:t>
          </a:r>
          <a:r>
            <a:rPr lang="en-US" sz="1000" b="1" kern="1200" dirty="0" err="1"/>
            <a:t>ImageDataGenerator</a:t>
          </a:r>
          <a:r>
            <a:rPr lang="en-US" sz="1000" b="1" kern="1200" dirty="0"/>
            <a:t>:</a:t>
          </a:r>
        </a:p>
        <a:p>
          <a:pPr marL="0" lvl="0" indent="0" algn="ctr" defTabSz="444500">
            <a:lnSpc>
              <a:spcPct val="90000"/>
            </a:lnSpc>
            <a:spcBef>
              <a:spcPct val="0"/>
            </a:spcBef>
            <a:spcAft>
              <a:spcPct val="35000"/>
            </a:spcAft>
            <a:buNone/>
          </a:pPr>
          <a:r>
            <a:rPr lang="en-US" sz="1000" b="1" kern="1200" dirty="0"/>
            <a:t>1- horizontal flip</a:t>
          </a:r>
        </a:p>
        <a:p>
          <a:pPr marL="0" lvl="0" indent="0" algn="ctr" defTabSz="444500">
            <a:lnSpc>
              <a:spcPct val="90000"/>
            </a:lnSpc>
            <a:spcBef>
              <a:spcPct val="0"/>
            </a:spcBef>
            <a:spcAft>
              <a:spcPct val="35000"/>
            </a:spcAft>
            <a:buNone/>
          </a:pPr>
          <a:r>
            <a:rPr lang="en-US" sz="1000" b="1" kern="1200" dirty="0"/>
            <a:t>2- vertical flip</a:t>
          </a:r>
        </a:p>
        <a:p>
          <a:pPr marL="0" lvl="0" indent="0" algn="ctr" defTabSz="444500">
            <a:lnSpc>
              <a:spcPct val="90000"/>
            </a:lnSpc>
            <a:spcBef>
              <a:spcPct val="0"/>
            </a:spcBef>
            <a:spcAft>
              <a:spcPct val="35000"/>
            </a:spcAft>
            <a:buNone/>
          </a:pPr>
          <a:r>
            <a:rPr lang="en-US" sz="1000" b="1" kern="1200" dirty="0"/>
            <a:t>3- fill mode </a:t>
          </a:r>
        </a:p>
      </dsp:txBody>
      <dsp:txXfrm>
        <a:off x="5117597" y="1217188"/>
        <a:ext cx="1444824" cy="1374974"/>
      </dsp:txXfrm>
    </dsp:sp>
    <dsp:sp modelId="{2F492DF8-2E0D-4737-9515-B53DF6C10677}">
      <dsp:nvSpPr>
        <dsp:cNvPr id="0" name=""/>
        <dsp:cNvSpPr/>
      </dsp:nvSpPr>
      <dsp:spPr>
        <a:xfrm>
          <a:off x="6816900" y="1142805"/>
          <a:ext cx="1080576" cy="15237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b="1" kern="1200" dirty="0"/>
            <a:t>Train the model </a:t>
          </a:r>
        </a:p>
      </dsp:txBody>
      <dsp:txXfrm>
        <a:off x="6869649" y="1195554"/>
        <a:ext cx="975078" cy="141824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176CA0-9C4B-4E15-BA79-67805CC0B3AD}">
      <dsp:nvSpPr>
        <dsp:cNvPr id="0" name=""/>
        <dsp:cNvSpPr/>
      </dsp:nvSpPr>
      <dsp:spPr>
        <a:xfrm>
          <a:off x="5360" y="0"/>
          <a:ext cx="8283425" cy="383129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CCE3BE-05CE-469D-89C1-DBFED7D9AFA1}">
      <dsp:nvSpPr>
        <dsp:cNvPr id="0" name=""/>
        <dsp:cNvSpPr/>
      </dsp:nvSpPr>
      <dsp:spPr>
        <a:xfrm>
          <a:off x="2278" y="1149388"/>
          <a:ext cx="1326334" cy="153251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kern="1200" dirty="0"/>
            <a:t>We used the segmentation mask format from the CVAT.</a:t>
          </a:r>
        </a:p>
      </dsp:txBody>
      <dsp:txXfrm>
        <a:off x="67024" y="1214134"/>
        <a:ext cx="1196842" cy="1403025"/>
      </dsp:txXfrm>
    </dsp:sp>
    <dsp:sp modelId="{AEFF6770-77DA-47B0-B639-1D1E72A280B3}">
      <dsp:nvSpPr>
        <dsp:cNvPr id="0" name=""/>
        <dsp:cNvSpPr/>
      </dsp:nvSpPr>
      <dsp:spPr>
        <a:xfrm>
          <a:off x="1394929" y="1149388"/>
          <a:ext cx="1326334" cy="153251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kern="1200" dirty="0"/>
            <a:t>We worked on 2651 images with their masks.</a:t>
          </a:r>
        </a:p>
      </dsp:txBody>
      <dsp:txXfrm>
        <a:off x="1459675" y="1214134"/>
        <a:ext cx="1196842" cy="1403025"/>
      </dsp:txXfrm>
    </dsp:sp>
    <dsp:sp modelId="{A8CCE97F-5081-4CDA-8729-C783060AE01C}">
      <dsp:nvSpPr>
        <dsp:cNvPr id="0" name=""/>
        <dsp:cNvSpPr/>
      </dsp:nvSpPr>
      <dsp:spPr>
        <a:xfrm>
          <a:off x="2787580" y="1149388"/>
          <a:ext cx="1326334" cy="153251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kern="1200"/>
            <a:t>initializes the U-Net model using MobileNetV2 as the encoder</a:t>
          </a:r>
        </a:p>
      </dsp:txBody>
      <dsp:txXfrm>
        <a:off x="2852326" y="1214134"/>
        <a:ext cx="1196842" cy="1403025"/>
      </dsp:txXfrm>
    </dsp:sp>
    <dsp:sp modelId="{655E24D6-79B4-4D1B-BE98-F1386FADF477}">
      <dsp:nvSpPr>
        <dsp:cNvPr id="0" name=""/>
        <dsp:cNvSpPr/>
      </dsp:nvSpPr>
      <dsp:spPr>
        <a:xfrm>
          <a:off x="4180231" y="1149388"/>
          <a:ext cx="1326334" cy="153251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kern="1200" dirty="0"/>
            <a:t>Split the dataset </a:t>
          </a:r>
        </a:p>
        <a:p>
          <a:pPr marL="0" lvl="0" indent="0" algn="ctr" defTabSz="577850">
            <a:lnSpc>
              <a:spcPct val="90000"/>
            </a:lnSpc>
            <a:spcBef>
              <a:spcPct val="0"/>
            </a:spcBef>
            <a:spcAft>
              <a:spcPct val="35000"/>
            </a:spcAft>
            <a:buNone/>
          </a:pPr>
          <a:r>
            <a:rPr lang="en-US" sz="1300" b="1" kern="1200" dirty="0"/>
            <a:t>(80:20)</a:t>
          </a:r>
        </a:p>
      </dsp:txBody>
      <dsp:txXfrm>
        <a:off x="4244977" y="1214134"/>
        <a:ext cx="1196842" cy="1403025"/>
      </dsp:txXfrm>
    </dsp:sp>
    <dsp:sp modelId="{F509ED09-C9E6-4424-9C1B-AAF49F3F92C7}">
      <dsp:nvSpPr>
        <dsp:cNvPr id="0" name=""/>
        <dsp:cNvSpPr/>
      </dsp:nvSpPr>
      <dsp:spPr>
        <a:xfrm>
          <a:off x="5572882" y="1149388"/>
          <a:ext cx="1326334" cy="153251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kern="1200" dirty="0"/>
            <a:t>No</a:t>
          </a:r>
          <a:r>
            <a:rPr lang="en-US" sz="1300" b="1" kern="1200" baseline="0" dirty="0"/>
            <a:t> augmentation </a:t>
          </a:r>
          <a:endParaRPr lang="en-US" sz="1300" b="1" kern="1200" dirty="0"/>
        </a:p>
      </dsp:txBody>
      <dsp:txXfrm>
        <a:off x="5637628" y="1214134"/>
        <a:ext cx="1196842" cy="1403025"/>
      </dsp:txXfrm>
    </dsp:sp>
    <dsp:sp modelId="{2F492DF8-2E0D-4737-9515-B53DF6C10677}">
      <dsp:nvSpPr>
        <dsp:cNvPr id="0" name=""/>
        <dsp:cNvSpPr/>
      </dsp:nvSpPr>
      <dsp:spPr>
        <a:xfrm>
          <a:off x="6965533" y="1149388"/>
          <a:ext cx="1326334" cy="153251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kern="1200" dirty="0"/>
            <a:t>Train the model </a:t>
          </a:r>
        </a:p>
      </dsp:txBody>
      <dsp:txXfrm>
        <a:off x="7030279" y="1214134"/>
        <a:ext cx="1196842" cy="140302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1C8ADC-530D-4D27-BFF4-F5A86E25825C}">
      <dsp:nvSpPr>
        <dsp:cNvPr id="0" name=""/>
        <dsp:cNvSpPr/>
      </dsp:nvSpPr>
      <dsp:spPr>
        <a:xfrm>
          <a:off x="591502" y="0"/>
          <a:ext cx="6703695" cy="326350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80F4960-4196-4A2F-9E2A-435FD0418023}">
      <dsp:nvSpPr>
        <dsp:cNvPr id="0" name=""/>
        <dsp:cNvSpPr/>
      </dsp:nvSpPr>
      <dsp:spPr>
        <a:xfrm>
          <a:off x="3947" y="979051"/>
          <a:ext cx="1898507" cy="130540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We used the segmentation mask format from the CVAT.</a:t>
          </a:r>
        </a:p>
      </dsp:txBody>
      <dsp:txXfrm>
        <a:off x="67671" y="1042775"/>
        <a:ext cx="1771059" cy="1177953"/>
      </dsp:txXfrm>
    </dsp:sp>
    <dsp:sp modelId="{9083D46D-4251-4E04-8C12-7E4D91DF817B}">
      <dsp:nvSpPr>
        <dsp:cNvPr id="0" name=""/>
        <dsp:cNvSpPr/>
      </dsp:nvSpPr>
      <dsp:spPr>
        <a:xfrm>
          <a:off x="1997379" y="979051"/>
          <a:ext cx="1898507" cy="130540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a:t>We used the segmentation mask format from the CVAT.</a:t>
          </a:r>
          <a:endParaRPr lang="en-US" sz="1800" b="1" kern="1200" dirty="0"/>
        </a:p>
      </dsp:txBody>
      <dsp:txXfrm>
        <a:off x="2061103" y="1042775"/>
        <a:ext cx="1771059" cy="1177953"/>
      </dsp:txXfrm>
    </dsp:sp>
    <dsp:sp modelId="{8B57CAF5-D196-436A-9E7F-FE7099452684}">
      <dsp:nvSpPr>
        <dsp:cNvPr id="0" name=""/>
        <dsp:cNvSpPr/>
      </dsp:nvSpPr>
      <dsp:spPr>
        <a:xfrm>
          <a:off x="3990812" y="979051"/>
          <a:ext cx="1898507" cy="130540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t>Data Splitting</a:t>
          </a:r>
        </a:p>
        <a:p>
          <a:pPr marL="0" lvl="0" indent="0" algn="ctr" defTabSz="800100">
            <a:lnSpc>
              <a:spcPct val="90000"/>
            </a:lnSpc>
            <a:spcBef>
              <a:spcPct val="0"/>
            </a:spcBef>
            <a:spcAft>
              <a:spcPct val="35000"/>
            </a:spcAft>
            <a:buNone/>
          </a:pPr>
          <a:r>
            <a:rPr lang="en-US" sz="1800" b="1" i="0" kern="1200" dirty="0"/>
            <a:t>(80:20)</a:t>
          </a:r>
          <a:endParaRPr lang="en-US" sz="1800" kern="1200" dirty="0"/>
        </a:p>
      </dsp:txBody>
      <dsp:txXfrm>
        <a:off x="4054536" y="1042775"/>
        <a:ext cx="1771059" cy="1177953"/>
      </dsp:txXfrm>
    </dsp:sp>
    <dsp:sp modelId="{BB8469CC-4126-4F6D-AC2E-FAE9DD5C890A}">
      <dsp:nvSpPr>
        <dsp:cNvPr id="0" name=""/>
        <dsp:cNvSpPr/>
      </dsp:nvSpPr>
      <dsp:spPr>
        <a:xfrm>
          <a:off x="5984245" y="979051"/>
          <a:ext cx="1898507" cy="130540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t>Training SAM model</a:t>
          </a:r>
          <a:endParaRPr lang="en-US" sz="1800" kern="1200" dirty="0"/>
        </a:p>
      </dsp:txBody>
      <dsp:txXfrm>
        <a:off x="6047969" y="1042775"/>
        <a:ext cx="1771059" cy="117795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jpg>
</file>

<file path=ppt/media/image23.jpg>
</file>

<file path=ppt/media/image24.jpg>
</file>

<file path=ppt/media/image25.jpg>
</file>

<file path=ppt/media/image26.jpg>
</file>

<file path=ppt/media/image27.jp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3efdf2b1ea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13efdf2b1ea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485549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398d55d1a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398d55d1a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a:off x="0" y="2305050"/>
            <a:ext cx="5181600" cy="24384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723975" y="2856900"/>
            <a:ext cx="4457700" cy="841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2700"/>
              <a:buNone/>
              <a:defRPr>
                <a:solidFill>
                  <a:schemeClr val="lt1"/>
                </a:solidFill>
              </a:defRPr>
            </a:lvl1pPr>
            <a:lvl2pPr lvl="1" algn="r">
              <a:spcBef>
                <a:spcPts val="0"/>
              </a:spcBef>
              <a:spcAft>
                <a:spcPts val="0"/>
              </a:spcAft>
              <a:buSzPts val="3600"/>
              <a:buNone/>
              <a:defRPr sz="3600"/>
            </a:lvl2pPr>
            <a:lvl3pPr lvl="2" algn="r">
              <a:spcBef>
                <a:spcPts val="0"/>
              </a:spcBef>
              <a:spcAft>
                <a:spcPts val="0"/>
              </a:spcAft>
              <a:buSzPts val="3600"/>
              <a:buNone/>
              <a:defRPr sz="3600"/>
            </a:lvl3pPr>
            <a:lvl4pPr lvl="3" algn="r">
              <a:spcBef>
                <a:spcPts val="0"/>
              </a:spcBef>
              <a:spcAft>
                <a:spcPts val="0"/>
              </a:spcAft>
              <a:buSzPts val="3600"/>
              <a:buNone/>
              <a:defRPr sz="3600"/>
            </a:lvl4pPr>
            <a:lvl5pPr lvl="4" algn="r">
              <a:spcBef>
                <a:spcPts val="0"/>
              </a:spcBef>
              <a:spcAft>
                <a:spcPts val="0"/>
              </a:spcAft>
              <a:buSzPts val="3600"/>
              <a:buNone/>
              <a:defRPr sz="3600"/>
            </a:lvl5pPr>
            <a:lvl6pPr lvl="5" algn="r">
              <a:spcBef>
                <a:spcPts val="0"/>
              </a:spcBef>
              <a:spcAft>
                <a:spcPts val="0"/>
              </a:spcAft>
              <a:buSzPts val="3600"/>
              <a:buNone/>
              <a:defRPr sz="3600"/>
            </a:lvl6pPr>
            <a:lvl7pPr lvl="6" algn="r">
              <a:spcBef>
                <a:spcPts val="0"/>
              </a:spcBef>
              <a:spcAft>
                <a:spcPts val="0"/>
              </a:spcAft>
              <a:buSzPts val="3600"/>
              <a:buNone/>
              <a:defRPr sz="3600"/>
            </a:lvl7pPr>
            <a:lvl8pPr lvl="7" algn="r">
              <a:spcBef>
                <a:spcPts val="0"/>
              </a:spcBef>
              <a:spcAft>
                <a:spcPts val="0"/>
              </a:spcAft>
              <a:buSzPts val="3600"/>
              <a:buNone/>
              <a:defRPr sz="3600"/>
            </a:lvl8pPr>
            <a:lvl9pPr lvl="8" algn="r">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9" name="Google Shape;19;p3"/>
          <p:cNvSpPr txBox="1">
            <a:spLocks noGrp="1"/>
          </p:cNvSpPr>
          <p:nvPr>
            <p:ph type="subTitle" idx="1"/>
          </p:nvPr>
        </p:nvSpPr>
        <p:spPr>
          <a:xfrm>
            <a:off x="723975" y="3512700"/>
            <a:ext cx="28224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700"/>
              <a:buFont typeface="Montserrat Medium"/>
              <a:buNone/>
              <a:defRPr sz="1600">
                <a:solidFill>
                  <a:schemeClr val="lt1"/>
                </a:solidFill>
                <a:latin typeface="Montserrat Medium"/>
                <a:ea typeface="Montserrat Medium"/>
                <a:cs typeface="Montserrat Medium"/>
                <a:sym typeface="Montserrat Medium"/>
              </a:defRPr>
            </a:lvl1pPr>
            <a:lvl2pPr lvl="1"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2pPr>
            <a:lvl3pPr lvl="2"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3pPr>
            <a:lvl4pPr lvl="3"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4pPr>
            <a:lvl5pPr lvl="4"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5pPr>
            <a:lvl6pPr lvl="5"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6pPr>
            <a:lvl7pPr lvl="6"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7pPr>
            <a:lvl8pPr lvl="7"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8pPr>
            <a:lvl9pPr lvl="8" rtl="0">
              <a:lnSpc>
                <a:spcPct val="100000"/>
              </a:lnSpc>
              <a:spcBef>
                <a:spcPts val="0"/>
              </a:spcBef>
              <a:spcAft>
                <a:spcPts val="0"/>
              </a:spcAft>
              <a:buSzPts val="1900"/>
              <a:buFont typeface="Montserrat Medium"/>
              <a:buNone/>
              <a:defRPr sz="1900">
                <a:latin typeface="Montserrat Medium"/>
                <a:ea typeface="Montserrat Medium"/>
                <a:cs typeface="Montserrat Medium"/>
                <a:sym typeface="Montserrat Medium"/>
              </a:defRPr>
            </a:lvl9pPr>
          </a:lstStyle>
          <a:p>
            <a:endParaRPr/>
          </a:p>
        </p:txBody>
      </p:sp>
      <p:sp>
        <p:nvSpPr>
          <p:cNvPr id="20" name="Google Shape;20;p3"/>
          <p:cNvSpPr/>
          <p:nvPr/>
        </p:nvSpPr>
        <p:spPr>
          <a:xfrm rot="10800000">
            <a:off x="3871838" y="4422288"/>
            <a:ext cx="20553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8329200" y="143238"/>
            <a:ext cx="10077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98965-AF67-4EB4-AE6C-1AFDDD084A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862455-C50D-4259-9374-79E2382C9E0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20E0D1-B42A-4A52-B0AD-7711ED33A1C1}"/>
              </a:ext>
            </a:extLst>
          </p:cNvPr>
          <p:cNvSpPr>
            <a:spLocks noGrp="1"/>
          </p:cNvSpPr>
          <p:nvPr>
            <p:ph type="dt" sz="half" idx="10"/>
          </p:nvPr>
        </p:nvSpPr>
        <p:spPr/>
        <p:txBody>
          <a:bodyPr/>
          <a:lstStyle/>
          <a:p>
            <a:fld id="{895F6BCE-FD1F-47B0-A6D4-27F8BB0C848F}" type="datetimeFigureOut">
              <a:rPr lang="en-US" smtClean="0"/>
              <a:t>3/4/2024</a:t>
            </a:fld>
            <a:endParaRPr lang="en-US"/>
          </a:p>
        </p:txBody>
      </p:sp>
      <p:sp>
        <p:nvSpPr>
          <p:cNvPr id="5" name="Footer Placeholder 4">
            <a:extLst>
              <a:ext uri="{FF2B5EF4-FFF2-40B4-BE49-F238E27FC236}">
                <a16:creationId xmlns:a16="http://schemas.microsoft.com/office/drawing/2014/main" id="{BF22AA83-E559-491F-BEFD-7F18CE71D4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EB7BAE-3DE7-4B4A-8D17-7CA9AC5EC2E5}"/>
              </a:ext>
            </a:extLst>
          </p:cNvPr>
          <p:cNvSpPr>
            <a:spLocks noGrp="1"/>
          </p:cNvSpPr>
          <p:nvPr>
            <p:ph type="sldNum" sz="quarter" idx="12"/>
          </p:nvPr>
        </p:nvSpPr>
        <p:spPr/>
        <p:txBody>
          <a:bodyPr/>
          <a:lstStyle/>
          <a:p>
            <a:fld id="{ADFA66B9-C2E2-4DEC-AB00-FF23313406E4}" type="slidenum">
              <a:rPr lang="en-US" smtClean="0"/>
              <a:t>‹#›</a:t>
            </a:fld>
            <a:endParaRPr lang="en-US"/>
          </a:p>
        </p:txBody>
      </p:sp>
    </p:spTree>
    <p:extLst>
      <p:ext uri="{BB962C8B-B14F-4D97-AF65-F5344CB8AC3E}">
        <p14:creationId xmlns:p14="http://schemas.microsoft.com/office/powerpoint/2010/main" val="1307206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a:off x="1533900" y="1371600"/>
            <a:ext cx="2961900" cy="25716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p:nvPr/>
        </p:nvSpPr>
        <p:spPr>
          <a:xfrm>
            <a:off x="4666000" y="1371600"/>
            <a:ext cx="2961900" cy="25716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txBox="1">
            <a:spLocks noGrp="1"/>
          </p:cNvSpPr>
          <p:nvPr>
            <p:ph type="title"/>
          </p:nvPr>
        </p:nvSpPr>
        <p:spPr>
          <a:xfrm>
            <a:off x="723900" y="361800"/>
            <a:ext cx="76962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30" name="Google Shape;30;p5"/>
          <p:cNvSpPr txBox="1">
            <a:spLocks noGrp="1"/>
          </p:cNvSpPr>
          <p:nvPr>
            <p:ph type="body" idx="1"/>
          </p:nvPr>
        </p:nvSpPr>
        <p:spPr>
          <a:xfrm>
            <a:off x="1603538" y="2543125"/>
            <a:ext cx="2787000" cy="15525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rgbClr val="FFFFFF"/>
              </a:buClr>
              <a:buSzPts val="1400"/>
              <a:buChar char="●"/>
              <a:defRPr sz="1400">
                <a:solidFill>
                  <a:srgbClr val="FFFFFF"/>
                </a:solidFill>
              </a:defRPr>
            </a:lvl1pPr>
            <a:lvl2pPr marL="914400" lvl="1" indent="-304800">
              <a:spcBef>
                <a:spcPts val="1600"/>
              </a:spcBef>
              <a:spcAft>
                <a:spcPts val="0"/>
              </a:spcAft>
              <a:buClr>
                <a:srgbClr val="FFFFFF"/>
              </a:buClr>
              <a:buSzPts val="1200"/>
              <a:buChar char="○"/>
              <a:defRPr sz="1200">
                <a:solidFill>
                  <a:srgbClr val="FFFFFF"/>
                </a:solidFill>
              </a:defRPr>
            </a:lvl2pPr>
            <a:lvl3pPr marL="1371600" lvl="2" indent="-304800">
              <a:spcBef>
                <a:spcPts val="1600"/>
              </a:spcBef>
              <a:spcAft>
                <a:spcPts val="0"/>
              </a:spcAft>
              <a:buClr>
                <a:srgbClr val="FFFFFF"/>
              </a:buClr>
              <a:buSzPts val="1200"/>
              <a:buChar char="■"/>
              <a:defRPr sz="1200">
                <a:solidFill>
                  <a:srgbClr val="FFFFFF"/>
                </a:solidFill>
              </a:defRPr>
            </a:lvl3pPr>
            <a:lvl4pPr marL="1828800" lvl="3" indent="-304800">
              <a:spcBef>
                <a:spcPts val="1600"/>
              </a:spcBef>
              <a:spcAft>
                <a:spcPts val="0"/>
              </a:spcAft>
              <a:buClr>
                <a:srgbClr val="FFFFFF"/>
              </a:buClr>
              <a:buSzPts val="1200"/>
              <a:buChar char="●"/>
              <a:defRPr sz="1200">
                <a:solidFill>
                  <a:srgbClr val="FFFFFF"/>
                </a:solidFill>
              </a:defRPr>
            </a:lvl4pPr>
            <a:lvl5pPr marL="2286000" lvl="4" indent="-304800">
              <a:spcBef>
                <a:spcPts val="1600"/>
              </a:spcBef>
              <a:spcAft>
                <a:spcPts val="0"/>
              </a:spcAft>
              <a:buClr>
                <a:srgbClr val="FFFFFF"/>
              </a:buClr>
              <a:buSzPts val="1200"/>
              <a:buChar char="○"/>
              <a:defRPr sz="1200">
                <a:solidFill>
                  <a:srgbClr val="FFFFFF"/>
                </a:solidFill>
              </a:defRPr>
            </a:lvl5pPr>
            <a:lvl6pPr marL="2743200" lvl="5" indent="-304800">
              <a:spcBef>
                <a:spcPts val="1600"/>
              </a:spcBef>
              <a:spcAft>
                <a:spcPts val="0"/>
              </a:spcAft>
              <a:buClr>
                <a:srgbClr val="FFFFFF"/>
              </a:buClr>
              <a:buSzPts val="1200"/>
              <a:buChar char="■"/>
              <a:defRPr sz="1200">
                <a:solidFill>
                  <a:srgbClr val="FFFFFF"/>
                </a:solidFill>
              </a:defRPr>
            </a:lvl6pPr>
            <a:lvl7pPr marL="3200400" lvl="6" indent="-304800">
              <a:spcBef>
                <a:spcPts val="1600"/>
              </a:spcBef>
              <a:spcAft>
                <a:spcPts val="0"/>
              </a:spcAft>
              <a:buClr>
                <a:srgbClr val="FFFFFF"/>
              </a:buClr>
              <a:buSzPts val="1200"/>
              <a:buChar char="●"/>
              <a:defRPr sz="1200">
                <a:solidFill>
                  <a:srgbClr val="FFFFFF"/>
                </a:solidFill>
              </a:defRPr>
            </a:lvl7pPr>
            <a:lvl8pPr marL="3657600" lvl="7" indent="-30480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
        <p:nvSpPr>
          <p:cNvPr id="31" name="Google Shape;31;p5"/>
          <p:cNvSpPr txBox="1">
            <a:spLocks noGrp="1"/>
          </p:cNvSpPr>
          <p:nvPr>
            <p:ph type="body" idx="2"/>
          </p:nvPr>
        </p:nvSpPr>
        <p:spPr>
          <a:xfrm>
            <a:off x="4753453" y="2543125"/>
            <a:ext cx="2787000" cy="15525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Clr>
                <a:srgbClr val="FFFFFF"/>
              </a:buClr>
              <a:buSzPts val="1400"/>
              <a:buChar char="●"/>
              <a:defRPr sz="1400">
                <a:solidFill>
                  <a:srgbClr val="FFFFFF"/>
                </a:solidFill>
              </a:defRPr>
            </a:lvl1pPr>
            <a:lvl2pPr marL="914400" lvl="1" indent="-304800">
              <a:spcBef>
                <a:spcPts val="1600"/>
              </a:spcBef>
              <a:spcAft>
                <a:spcPts val="0"/>
              </a:spcAft>
              <a:buClr>
                <a:srgbClr val="FFFFFF"/>
              </a:buClr>
              <a:buSzPts val="1200"/>
              <a:buChar char="○"/>
              <a:defRPr sz="1200">
                <a:solidFill>
                  <a:srgbClr val="FFFFFF"/>
                </a:solidFill>
              </a:defRPr>
            </a:lvl2pPr>
            <a:lvl3pPr marL="1371600" lvl="2" indent="-304800">
              <a:spcBef>
                <a:spcPts val="1600"/>
              </a:spcBef>
              <a:spcAft>
                <a:spcPts val="0"/>
              </a:spcAft>
              <a:buClr>
                <a:srgbClr val="FFFFFF"/>
              </a:buClr>
              <a:buSzPts val="1200"/>
              <a:buChar char="■"/>
              <a:defRPr sz="1200">
                <a:solidFill>
                  <a:srgbClr val="FFFFFF"/>
                </a:solidFill>
              </a:defRPr>
            </a:lvl3pPr>
            <a:lvl4pPr marL="1828800" lvl="3" indent="-304800">
              <a:spcBef>
                <a:spcPts val="1600"/>
              </a:spcBef>
              <a:spcAft>
                <a:spcPts val="0"/>
              </a:spcAft>
              <a:buClr>
                <a:srgbClr val="FFFFFF"/>
              </a:buClr>
              <a:buSzPts val="1200"/>
              <a:buChar char="●"/>
              <a:defRPr sz="1200">
                <a:solidFill>
                  <a:srgbClr val="FFFFFF"/>
                </a:solidFill>
              </a:defRPr>
            </a:lvl4pPr>
            <a:lvl5pPr marL="2286000" lvl="4" indent="-304800">
              <a:spcBef>
                <a:spcPts val="1600"/>
              </a:spcBef>
              <a:spcAft>
                <a:spcPts val="0"/>
              </a:spcAft>
              <a:buClr>
                <a:srgbClr val="FFFFFF"/>
              </a:buClr>
              <a:buSzPts val="1200"/>
              <a:buChar char="○"/>
              <a:defRPr sz="1200">
                <a:solidFill>
                  <a:srgbClr val="FFFFFF"/>
                </a:solidFill>
              </a:defRPr>
            </a:lvl5pPr>
            <a:lvl6pPr marL="2743200" lvl="5" indent="-304800">
              <a:spcBef>
                <a:spcPts val="1600"/>
              </a:spcBef>
              <a:spcAft>
                <a:spcPts val="0"/>
              </a:spcAft>
              <a:buClr>
                <a:srgbClr val="FFFFFF"/>
              </a:buClr>
              <a:buSzPts val="1200"/>
              <a:buChar char="■"/>
              <a:defRPr sz="1200">
                <a:solidFill>
                  <a:srgbClr val="FFFFFF"/>
                </a:solidFill>
              </a:defRPr>
            </a:lvl6pPr>
            <a:lvl7pPr marL="3200400" lvl="6" indent="-304800">
              <a:spcBef>
                <a:spcPts val="1600"/>
              </a:spcBef>
              <a:spcAft>
                <a:spcPts val="0"/>
              </a:spcAft>
              <a:buClr>
                <a:srgbClr val="FFFFFF"/>
              </a:buClr>
              <a:buSzPts val="1200"/>
              <a:buChar char="●"/>
              <a:defRPr sz="1200">
                <a:solidFill>
                  <a:srgbClr val="FFFFFF"/>
                </a:solidFill>
              </a:defRPr>
            </a:lvl7pPr>
            <a:lvl8pPr marL="3657600" lvl="7" indent="-304800">
              <a:spcBef>
                <a:spcPts val="1600"/>
              </a:spcBef>
              <a:spcAft>
                <a:spcPts val="0"/>
              </a:spcAft>
              <a:buClr>
                <a:srgbClr val="FFFFFF"/>
              </a:buClr>
              <a:buSzPts val="1200"/>
              <a:buChar char="○"/>
              <a:defRPr sz="1200">
                <a:solidFill>
                  <a:srgbClr val="FFFFFF"/>
                </a:solidFill>
              </a:defRPr>
            </a:lvl8pPr>
            <a:lvl9pPr marL="4114800" lvl="8" indent="-304800">
              <a:spcBef>
                <a:spcPts val="1600"/>
              </a:spcBef>
              <a:spcAft>
                <a:spcPts val="1600"/>
              </a:spcAft>
              <a:buClr>
                <a:srgbClr val="FFFFFF"/>
              </a:buClr>
              <a:buSzPts val="1200"/>
              <a:buChar char="■"/>
              <a:defRPr sz="1200">
                <a:solidFill>
                  <a:srgbClr val="FFFFFF"/>
                </a:solidFill>
              </a:defRPr>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5"/>
          <p:cNvSpPr txBox="1">
            <a:spLocks noGrp="1"/>
          </p:cNvSpPr>
          <p:nvPr>
            <p:ph type="title" idx="3"/>
          </p:nvPr>
        </p:nvSpPr>
        <p:spPr>
          <a:xfrm>
            <a:off x="1944500" y="2019150"/>
            <a:ext cx="2105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34" name="Google Shape;34;p5"/>
          <p:cNvSpPr txBox="1">
            <a:spLocks noGrp="1"/>
          </p:cNvSpPr>
          <p:nvPr>
            <p:ph type="title" idx="4"/>
          </p:nvPr>
        </p:nvSpPr>
        <p:spPr>
          <a:xfrm>
            <a:off x="5094400" y="2019150"/>
            <a:ext cx="2105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2100">
                <a:solidFill>
                  <a:schemeClr val="lt1"/>
                </a:solidFill>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35" name="Google Shape;35;p5"/>
          <p:cNvSpPr/>
          <p:nvPr/>
        </p:nvSpPr>
        <p:spPr>
          <a:xfrm rot="5400000">
            <a:off x="8459550" y="33255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rot="5400000">
            <a:off x="-1234200" y="3188106"/>
            <a:ext cx="31896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723975" y="361950"/>
            <a:ext cx="7696200" cy="584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2800"/>
              <a:buNone/>
              <a:defRPr>
                <a:solidFill>
                  <a:schemeClr val="accent3"/>
                </a:solidFill>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sp>
        <p:nvSpPr>
          <p:cNvPr id="40" name="Google Shape;40;p7"/>
          <p:cNvSpPr txBox="1">
            <a:spLocks noGrp="1"/>
          </p:cNvSpPr>
          <p:nvPr>
            <p:ph type="title"/>
          </p:nvPr>
        </p:nvSpPr>
        <p:spPr>
          <a:xfrm>
            <a:off x="4000500" y="1331425"/>
            <a:ext cx="4419600" cy="7068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3"/>
              </a:buClr>
              <a:buSzPts val="2400"/>
              <a:buNone/>
              <a:defRPr>
                <a:solidFill>
                  <a:schemeClr val="accent3"/>
                </a:solidFill>
              </a:defRPr>
            </a:lvl1pPr>
            <a:lvl2pPr lvl="1">
              <a:spcBef>
                <a:spcPts val="0"/>
              </a:spcBef>
              <a:spcAft>
                <a:spcPts val="0"/>
              </a:spcAft>
              <a:buClr>
                <a:schemeClr val="accent3"/>
              </a:buClr>
              <a:buSzPts val="2400"/>
              <a:buNone/>
              <a:defRPr sz="2400">
                <a:solidFill>
                  <a:schemeClr val="accent3"/>
                </a:solidFill>
              </a:defRPr>
            </a:lvl2pPr>
            <a:lvl3pPr lvl="2">
              <a:spcBef>
                <a:spcPts val="0"/>
              </a:spcBef>
              <a:spcAft>
                <a:spcPts val="0"/>
              </a:spcAft>
              <a:buClr>
                <a:schemeClr val="accent3"/>
              </a:buClr>
              <a:buSzPts val="2400"/>
              <a:buNone/>
              <a:defRPr sz="2400">
                <a:solidFill>
                  <a:schemeClr val="accent3"/>
                </a:solidFill>
              </a:defRPr>
            </a:lvl3pPr>
            <a:lvl4pPr lvl="3">
              <a:spcBef>
                <a:spcPts val="0"/>
              </a:spcBef>
              <a:spcAft>
                <a:spcPts val="0"/>
              </a:spcAft>
              <a:buClr>
                <a:schemeClr val="accent3"/>
              </a:buClr>
              <a:buSzPts val="2400"/>
              <a:buNone/>
              <a:defRPr sz="2400">
                <a:solidFill>
                  <a:schemeClr val="accent3"/>
                </a:solidFill>
              </a:defRPr>
            </a:lvl4pPr>
            <a:lvl5pPr lvl="4">
              <a:spcBef>
                <a:spcPts val="0"/>
              </a:spcBef>
              <a:spcAft>
                <a:spcPts val="0"/>
              </a:spcAft>
              <a:buClr>
                <a:schemeClr val="accent3"/>
              </a:buClr>
              <a:buSzPts val="2400"/>
              <a:buNone/>
              <a:defRPr sz="2400">
                <a:solidFill>
                  <a:schemeClr val="accent3"/>
                </a:solidFill>
              </a:defRPr>
            </a:lvl5pPr>
            <a:lvl6pPr lvl="5">
              <a:spcBef>
                <a:spcPts val="0"/>
              </a:spcBef>
              <a:spcAft>
                <a:spcPts val="0"/>
              </a:spcAft>
              <a:buClr>
                <a:schemeClr val="accent3"/>
              </a:buClr>
              <a:buSzPts val="2400"/>
              <a:buNone/>
              <a:defRPr sz="2400">
                <a:solidFill>
                  <a:schemeClr val="accent3"/>
                </a:solidFill>
              </a:defRPr>
            </a:lvl6pPr>
            <a:lvl7pPr lvl="6">
              <a:spcBef>
                <a:spcPts val="0"/>
              </a:spcBef>
              <a:spcAft>
                <a:spcPts val="0"/>
              </a:spcAft>
              <a:buClr>
                <a:schemeClr val="accent3"/>
              </a:buClr>
              <a:buSzPts val="2400"/>
              <a:buNone/>
              <a:defRPr sz="2400">
                <a:solidFill>
                  <a:schemeClr val="accent3"/>
                </a:solidFill>
              </a:defRPr>
            </a:lvl7pPr>
            <a:lvl8pPr lvl="7">
              <a:spcBef>
                <a:spcPts val="0"/>
              </a:spcBef>
              <a:spcAft>
                <a:spcPts val="0"/>
              </a:spcAft>
              <a:buClr>
                <a:schemeClr val="accent3"/>
              </a:buClr>
              <a:buSzPts val="2400"/>
              <a:buNone/>
              <a:defRPr sz="2400">
                <a:solidFill>
                  <a:schemeClr val="accent3"/>
                </a:solidFill>
              </a:defRPr>
            </a:lvl8pPr>
            <a:lvl9pPr lvl="8">
              <a:spcBef>
                <a:spcPts val="0"/>
              </a:spcBef>
              <a:spcAft>
                <a:spcPts val="0"/>
              </a:spcAft>
              <a:buClr>
                <a:schemeClr val="accent3"/>
              </a:buClr>
              <a:buSzPts val="2400"/>
              <a:buNone/>
              <a:defRPr sz="2400">
                <a:solidFill>
                  <a:schemeClr val="accent3"/>
                </a:solidFill>
              </a:defRPr>
            </a:lvl9pPr>
          </a:lstStyle>
          <a:p>
            <a:endParaRPr/>
          </a:p>
        </p:txBody>
      </p:sp>
      <p:sp>
        <p:nvSpPr>
          <p:cNvPr id="41" name="Google Shape;41;p7"/>
          <p:cNvSpPr txBox="1">
            <a:spLocks noGrp="1"/>
          </p:cNvSpPr>
          <p:nvPr>
            <p:ph type="body" idx="1"/>
          </p:nvPr>
        </p:nvSpPr>
        <p:spPr>
          <a:xfrm>
            <a:off x="5419725" y="2126725"/>
            <a:ext cx="3000300" cy="2054700"/>
          </a:xfrm>
          <a:prstGeom prst="rect">
            <a:avLst/>
          </a:prstGeom>
        </p:spPr>
        <p:txBody>
          <a:bodyPr spcFirstLastPara="1" wrap="square" lIns="91425" tIns="91425" rIns="91425" bIns="91425" anchor="t" anchorCtr="0">
            <a:noAutofit/>
          </a:bodyPr>
          <a:lstStyle>
            <a:lvl1pPr marL="457200" lvl="0" indent="-317500" algn="r">
              <a:spcBef>
                <a:spcPts val="0"/>
              </a:spcBef>
              <a:spcAft>
                <a:spcPts val="0"/>
              </a:spcAft>
              <a:buClr>
                <a:srgbClr val="000000"/>
              </a:buClr>
              <a:buSzPts val="1400"/>
              <a:buChar char="●"/>
              <a:defRPr sz="1400">
                <a:solidFill>
                  <a:srgbClr val="000000"/>
                </a:solidFill>
              </a:defRPr>
            </a:lvl1pPr>
            <a:lvl2pPr marL="914400" lvl="1" indent="-317500" algn="r">
              <a:spcBef>
                <a:spcPts val="1600"/>
              </a:spcBef>
              <a:spcAft>
                <a:spcPts val="0"/>
              </a:spcAft>
              <a:buClr>
                <a:srgbClr val="000000"/>
              </a:buClr>
              <a:buSzPts val="1400"/>
              <a:buChar char="○"/>
              <a:defRPr>
                <a:solidFill>
                  <a:srgbClr val="000000"/>
                </a:solidFill>
              </a:defRPr>
            </a:lvl2pPr>
            <a:lvl3pPr marL="1371600" lvl="2" indent="-317500" algn="r">
              <a:spcBef>
                <a:spcPts val="1600"/>
              </a:spcBef>
              <a:spcAft>
                <a:spcPts val="0"/>
              </a:spcAft>
              <a:buClr>
                <a:srgbClr val="000000"/>
              </a:buClr>
              <a:buSzPts val="1400"/>
              <a:buChar char="■"/>
              <a:defRPr>
                <a:solidFill>
                  <a:srgbClr val="000000"/>
                </a:solidFill>
              </a:defRPr>
            </a:lvl3pPr>
            <a:lvl4pPr marL="1828800" lvl="3" indent="-317500" algn="r">
              <a:spcBef>
                <a:spcPts val="1600"/>
              </a:spcBef>
              <a:spcAft>
                <a:spcPts val="0"/>
              </a:spcAft>
              <a:buClr>
                <a:srgbClr val="000000"/>
              </a:buClr>
              <a:buSzPts val="1400"/>
              <a:buChar char="●"/>
              <a:defRPr>
                <a:solidFill>
                  <a:srgbClr val="000000"/>
                </a:solidFill>
              </a:defRPr>
            </a:lvl4pPr>
            <a:lvl5pPr marL="2286000" lvl="4" indent="-317500" algn="r">
              <a:spcBef>
                <a:spcPts val="1600"/>
              </a:spcBef>
              <a:spcAft>
                <a:spcPts val="0"/>
              </a:spcAft>
              <a:buClr>
                <a:srgbClr val="000000"/>
              </a:buClr>
              <a:buSzPts val="1400"/>
              <a:buChar char="○"/>
              <a:defRPr>
                <a:solidFill>
                  <a:srgbClr val="000000"/>
                </a:solidFill>
              </a:defRPr>
            </a:lvl5pPr>
            <a:lvl6pPr marL="2743200" lvl="5" indent="-317500" algn="r">
              <a:spcBef>
                <a:spcPts val="1600"/>
              </a:spcBef>
              <a:spcAft>
                <a:spcPts val="0"/>
              </a:spcAft>
              <a:buClr>
                <a:srgbClr val="000000"/>
              </a:buClr>
              <a:buSzPts val="1400"/>
              <a:buChar char="■"/>
              <a:defRPr>
                <a:solidFill>
                  <a:srgbClr val="000000"/>
                </a:solidFill>
              </a:defRPr>
            </a:lvl6pPr>
            <a:lvl7pPr marL="3200400" lvl="6" indent="-317500" algn="r">
              <a:spcBef>
                <a:spcPts val="1600"/>
              </a:spcBef>
              <a:spcAft>
                <a:spcPts val="0"/>
              </a:spcAft>
              <a:buClr>
                <a:srgbClr val="000000"/>
              </a:buClr>
              <a:buSzPts val="1400"/>
              <a:buChar char="●"/>
              <a:defRPr>
                <a:solidFill>
                  <a:srgbClr val="000000"/>
                </a:solidFill>
              </a:defRPr>
            </a:lvl7pPr>
            <a:lvl8pPr marL="3657600" lvl="7" indent="-317500" algn="r">
              <a:spcBef>
                <a:spcPts val="1600"/>
              </a:spcBef>
              <a:spcAft>
                <a:spcPts val="0"/>
              </a:spcAft>
              <a:buClr>
                <a:srgbClr val="000000"/>
              </a:buClr>
              <a:buSzPts val="1400"/>
              <a:buChar char="○"/>
              <a:defRPr>
                <a:solidFill>
                  <a:srgbClr val="000000"/>
                </a:solidFill>
              </a:defRPr>
            </a:lvl8pPr>
            <a:lvl9pPr marL="4114800" lvl="8" indent="-317500" algn="r">
              <a:spcBef>
                <a:spcPts val="1600"/>
              </a:spcBef>
              <a:spcAft>
                <a:spcPts val="1600"/>
              </a:spcAft>
              <a:buClr>
                <a:srgbClr val="000000"/>
              </a:buClr>
              <a:buSzPts val="1400"/>
              <a:buChar char="■"/>
              <a:defRPr>
                <a:solidFill>
                  <a:srgbClr val="000000"/>
                </a:solidFill>
              </a:defRPr>
            </a:lvl9pPr>
          </a:lstStyle>
          <a:p>
            <a:endParaRPr/>
          </a:p>
        </p:txBody>
      </p:sp>
      <p:sp>
        <p:nvSpPr>
          <p:cNvPr id="42" name="Google Shape;4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3"/>
        <p:cNvGrpSpPr/>
        <p:nvPr/>
      </p:nvGrpSpPr>
      <p:grpSpPr>
        <a:xfrm>
          <a:off x="0" y="0"/>
          <a:ext cx="0" cy="0"/>
          <a:chOff x="0" y="0"/>
          <a:chExt cx="0" cy="0"/>
        </a:xfrm>
      </p:grpSpPr>
      <p:sp>
        <p:nvSpPr>
          <p:cNvPr id="44" name="Google Shape;44;p8"/>
          <p:cNvSpPr/>
          <p:nvPr/>
        </p:nvSpPr>
        <p:spPr>
          <a:xfrm rot="5400000">
            <a:off x="2436125" y="-787125"/>
            <a:ext cx="4119000" cy="56736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txBox="1">
            <a:spLocks noGrp="1"/>
          </p:cNvSpPr>
          <p:nvPr>
            <p:ph type="title"/>
          </p:nvPr>
        </p:nvSpPr>
        <p:spPr>
          <a:xfrm>
            <a:off x="1861350" y="904150"/>
            <a:ext cx="5421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7200"/>
              <a:buNone/>
              <a:defRPr sz="72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endParaRPr/>
          </a:p>
        </p:txBody>
      </p:sp>
      <p:sp>
        <p:nvSpPr>
          <p:cNvPr id="46" name="Google Shape;46;p8"/>
          <p:cNvSpPr/>
          <p:nvPr/>
        </p:nvSpPr>
        <p:spPr>
          <a:xfrm rot="10800000">
            <a:off x="595440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rot="10800000">
            <a:off x="0" y="3931900"/>
            <a:ext cx="31836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txBox="1">
            <a:spLocks noGrp="1"/>
          </p:cNvSpPr>
          <p:nvPr>
            <p:ph type="subTitle" idx="1"/>
          </p:nvPr>
        </p:nvSpPr>
        <p:spPr>
          <a:xfrm>
            <a:off x="723975" y="1075825"/>
            <a:ext cx="4045200" cy="443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Font typeface="Montserrat Medium"/>
              <a:buNone/>
              <a:defRPr sz="1600">
                <a:latin typeface="Montserrat Medium"/>
                <a:ea typeface="Montserrat Medium"/>
                <a:cs typeface="Montserrat Medium"/>
                <a:sym typeface="Montserrat Medium"/>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723975" y="1648700"/>
            <a:ext cx="3837000" cy="31281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Clr>
                <a:schemeClr val="accent5"/>
              </a:buClr>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2" name="Google Shape;52;p9"/>
          <p:cNvSpPr txBox="1">
            <a:spLocks noGrp="1"/>
          </p:cNvSpPr>
          <p:nvPr>
            <p:ph type="title"/>
          </p:nvPr>
        </p:nvSpPr>
        <p:spPr>
          <a:xfrm>
            <a:off x="723975" y="361950"/>
            <a:ext cx="8520600" cy="584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3"/>
        <p:cNvGrpSpPr/>
        <p:nvPr/>
      </p:nvGrpSpPr>
      <p:grpSpPr>
        <a:xfrm>
          <a:off x="0" y="0"/>
          <a:ext cx="0" cy="0"/>
          <a:chOff x="0" y="0"/>
          <a:chExt cx="0" cy="0"/>
        </a:xfrm>
      </p:grpSpPr>
      <p:sp>
        <p:nvSpPr>
          <p:cNvPr id="54" name="Google Shape;54;p10"/>
          <p:cNvSpPr/>
          <p:nvPr/>
        </p:nvSpPr>
        <p:spPr>
          <a:xfrm>
            <a:off x="419100" y="0"/>
            <a:ext cx="3505200" cy="3943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title"/>
          </p:nvPr>
        </p:nvSpPr>
        <p:spPr>
          <a:xfrm>
            <a:off x="643775" y="0"/>
            <a:ext cx="3266400" cy="3628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36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6" name="Google Shape;56;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7" name="Google Shape;57;p10"/>
          <p:cNvSpPr/>
          <p:nvPr/>
        </p:nvSpPr>
        <p:spPr>
          <a:xfrm rot="5400000">
            <a:off x="-667050" y="3755175"/>
            <a:ext cx="20553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p:nvPr/>
        </p:nvSpPr>
        <p:spPr>
          <a:xfrm rot="5400000">
            <a:off x="8459538" y="332550"/>
            <a:ext cx="1017000" cy="3519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5"/>
              </a:buClr>
              <a:buSzPts val="20000"/>
              <a:buNone/>
              <a:defRPr sz="10700">
                <a:solidFill>
                  <a:schemeClr val="accent5"/>
                </a:solidFill>
              </a:defRPr>
            </a:lvl1pPr>
            <a:lvl2pPr lvl="1" algn="ctr">
              <a:spcBef>
                <a:spcPts val="0"/>
              </a:spcBef>
              <a:spcAft>
                <a:spcPts val="0"/>
              </a:spcAft>
              <a:buSzPts val="20000"/>
              <a:buNone/>
              <a:defRPr sz="20000"/>
            </a:lvl2pPr>
            <a:lvl3pPr lvl="2" algn="ctr">
              <a:spcBef>
                <a:spcPts val="0"/>
              </a:spcBef>
              <a:spcAft>
                <a:spcPts val="0"/>
              </a:spcAft>
              <a:buSzPts val="20000"/>
              <a:buNone/>
              <a:defRPr sz="20000"/>
            </a:lvl3pPr>
            <a:lvl4pPr lvl="3" algn="ctr">
              <a:spcBef>
                <a:spcPts val="0"/>
              </a:spcBef>
              <a:spcAft>
                <a:spcPts val="0"/>
              </a:spcAft>
              <a:buSzPts val="20000"/>
              <a:buNone/>
              <a:defRPr sz="20000"/>
            </a:lvl4pPr>
            <a:lvl5pPr lvl="4" algn="ctr">
              <a:spcBef>
                <a:spcPts val="0"/>
              </a:spcBef>
              <a:spcAft>
                <a:spcPts val="0"/>
              </a:spcAft>
              <a:buSzPts val="20000"/>
              <a:buNone/>
              <a:defRPr sz="20000"/>
            </a:lvl5pPr>
            <a:lvl6pPr lvl="5" algn="ctr">
              <a:spcBef>
                <a:spcPts val="0"/>
              </a:spcBef>
              <a:spcAft>
                <a:spcPts val="0"/>
              </a:spcAft>
              <a:buSzPts val="20000"/>
              <a:buNone/>
              <a:defRPr sz="20000"/>
            </a:lvl6pPr>
            <a:lvl7pPr lvl="6" algn="ctr">
              <a:spcBef>
                <a:spcPts val="0"/>
              </a:spcBef>
              <a:spcAft>
                <a:spcPts val="0"/>
              </a:spcAft>
              <a:buSzPts val="20000"/>
              <a:buNone/>
              <a:defRPr sz="20000"/>
            </a:lvl7pPr>
            <a:lvl8pPr lvl="7" algn="ctr">
              <a:spcBef>
                <a:spcPts val="0"/>
              </a:spcBef>
              <a:spcAft>
                <a:spcPts val="0"/>
              </a:spcAft>
              <a:buSzPts val="20000"/>
              <a:buNone/>
              <a:defRPr sz="20000"/>
            </a:lvl8pPr>
            <a:lvl9pPr lvl="8" algn="ctr">
              <a:spcBef>
                <a:spcPts val="0"/>
              </a:spcBef>
              <a:spcAft>
                <a:spcPts val="0"/>
              </a:spcAft>
              <a:buSzPts val="20000"/>
              <a:buNone/>
              <a:defRPr sz="20000"/>
            </a:lvl9pPr>
          </a:lstStyle>
          <a:p>
            <a:r>
              <a:t>xx%</a:t>
            </a:r>
          </a:p>
        </p:txBody>
      </p:sp>
      <p:sp>
        <p:nvSpPr>
          <p:cNvPr id="61" name="Google Shape;61;p11"/>
          <p:cNvSpPr txBox="1">
            <a:spLocks noGrp="1"/>
          </p:cNvSpPr>
          <p:nvPr>
            <p:ph type="body" idx="1"/>
          </p:nvPr>
        </p:nvSpPr>
        <p:spPr>
          <a:xfrm>
            <a:off x="311700" y="3069625"/>
            <a:ext cx="8520600" cy="1300800"/>
          </a:xfrm>
          <a:prstGeom prst="rect">
            <a:avLst/>
          </a:prstGeom>
        </p:spPr>
        <p:txBody>
          <a:bodyPr spcFirstLastPara="1" wrap="square" lIns="91425" tIns="91425" rIns="91425" bIns="91425" anchor="t" anchorCtr="0">
            <a:noAutofit/>
          </a:bodyPr>
          <a:lstStyle>
            <a:lvl1pPr marL="457200" lvl="0" indent="-374650" algn="ctr">
              <a:spcBef>
                <a:spcPts val="0"/>
              </a:spcBef>
              <a:spcAft>
                <a:spcPts val="0"/>
              </a:spcAft>
              <a:buSzPts val="2300"/>
              <a:buChar char="●"/>
              <a:defRPr sz="2300"/>
            </a:lvl1pPr>
            <a:lvl2pPr marL="914400" lvl="1" indent="-349250" algn="ctr">
              <a:spcBef>
                <a:spcPts val="1600"/>
              </a:spcBef>
              <a:spcAft>
                <a:spcPts val="0"/>
              </a:spcAft>
              <a:buSzPts val="1900"/>
              <a:buChar char="○"/>
              <a:defRPr sz="1900"/>
            </a:lvl2pPr>
            <a:lvl3pPr marL="1371600" lvl="2" indent="-349250" algn="ctr">
              <a:spcBef>
                <a:spcPts val="1600"/>
              </a:spcBef>
              <a:spcAft>
                <a:spcPts val="0"/>
              </a:spcAft>
              <a:buSzPts val="1900"/>
              <a:buChar char="■"/>
              <a:defRPr sz="1900"/>
            </a:lvl3pPr>
            <a:lvl4pPr marL="1828800" lvl="3" indent="-349250" algn="ctr">
              <a:spcBef>
                <a:spcPts val="1600"/>
              </a:spcBef>
              <a:spcAft>
                <a:spcPts val="0"/>
              </a:spcAft>
              <a:buSzPts val="1900"/>
              <a:buChar char="●"/>
              <a:defRPr sz="1900"/>
            </a:lvl4pPr>
            <a:lvl5pPr marL="2286000" lvl="4" indent="-349250" algn="ctr">
              <a:spcBef>
                <a:spcPts val="1600"/>
              </a:spcBef>
              <a:spcAft>
                <a:spcPts val="0"/>
              </a:spcAft>
              <a:buSzPts val="1900"/>
              <a:buChar char="○"/>
              <a:defRPr sz="1900"/>
            </a:lvl5pPr>
            <a:lvl6pPr marL="2743200" lvl="5" indent="-349250" algn="ctr">
              <a:spcBef>
                <a:spcPts val="1600"/>
              </a:spcBef>
              <a:spcAft>
                <a:spcPts val="0"/>
              </a:spcAft>
              <a:buSzPts val="1900"/>
              <a:buChar char="■"/>
              <a:defRPr sz="1900"/>
            </a:lvl6pPr>
            <a:lvl7pPr marL="3200400" lvl="6" indent="-349250" algn="ctr">
              <a:spcBef>
                <a:spcPts val="1600"/>
              </a:spcBef>
              <a:spcAft>
                <a:spcPts val="0"/>
              </a:spcAft>
              <a:buSzPts val="1900"/>
              <a:buChar char="●"/>
              <a:defRPr sz="1900"/>
            </a:lvl7pPr>
            <a:lvl8pPr marL="3657600" lvl="7" indent="-349250" algn="ctr">
              <a:spcBef>
                <a:spcPts val="1600"/>
              </a:spcBef>
              <a:spcAft>
                <a:spcPts val="0"/>
              </a:spcAft>
              <a:buSzPts val="1900"/>
              <a:buChar char="○"/>
              <a:defRPr sz="1900"/>
            </a:lvl8pPr>
            <a:lvl9pPr marL="4114800" lvl="8" indent="-349250" algn="ctr">
              <a:spcBef>
                <a:spcPts val="1600"/>
              </a:spcBef>
              <a:spcAft>
                <a:spcPts val="1600"/>
              </a:spcAft>
              <a:buSzPts val="1900"/>
              <a:buChar char="■"/>
              <a:defRPr sz="1900"/>
            </a:lvl9pPr>
          </a:lstStyle>
          <a:p>
            <a:endParaRPr/>
          </a:p>
        </p:txBody>
      </p:sp>
      <p:sp>
        <p:nvSpPr>
          <p:cNvPr id="62" name="Google Shape;6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3" name="Google Shape;63;p11"/>
          <p:cNvSpPr/>
          <p:nvPr/>
        </p:nvSpPr>
        <p:spPr>
          <a:xfrm rot="5400000">
            <a:off x="8330700" y="4309775"/>
            <a:ext cx="1007700" cy="721200"/>
          </a:xfrm>
          <a:prstGeom prst="rect">
            <a:avLst/>
          </a:prstGeom>
          <a:solidFill>
            <a:schemeClr val="accent3">
              <a:alpha val="76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rot="10800000">
            <a:off x="0" y="6"/>
            <a:ext cx="3189600" cy="721200"/>
          </a:xfrm>
          <a:prstGeom prst="rect">
            <a:avLst/>
          </a:prstGeom>
          <a:solidFill>
            <a:srgbClr val="7C8C03">
              <a:alpha val="57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layfair Display"/>
              <a:buNone/>
              <a:defRPr sz="2800" b="1">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ontserrat"/>
              <a:buChar char="●"/>
              <a:defRPr sz="1800">
                <a:solidFill>
                  <a:schemeClr val="dk1"/>
                </a:solidFill>
                <a:latin typeface="Montserrat"/>
                <a:ea typeface="Montserrat"/>
                <a:cs typeface="Montserrat"/>
                <a:sym typeface="Montserrat"/>
              </a:defRPr>
            </a:lvl1pPr>
            <a:lvl2pPr marL="914400" lvl="1"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15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6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4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8" Type="http://schemas.openxmlformats.org/officeDocument/2006/relationships/image" Target="../media/image27.jpg"/><Relationship Id="rId3" Type="http://schemas.openxmlformats.org/officeDocument/2006/relationships/image" Target="../media/image22.jpg"/><Relationship Id="rId7" Type="http://schemas.openxmlformats.org/officeDocument/2006/relationships/image" Target="../media/image26.jp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25.jpg"/><Relationship Id="rId5" Type="http://schemas.openxmlformats.org/officeDocument/2006/relationships/image" Target="../media/image24.jpg"/><Relationship Id="rId4" Type="http://schemas.openxmlformats.org/officeDocument/2006/relationships/image" Target="../media/image23.jp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8" Type="http://schemas.openxmlformats.org/officeDocument/2006/relationships/image" Target="../media/image27.jpg"/><Relationship Id="rId3" Type="http://schemas.openxmlformats.org/officeDocument/2006/relationships/image" Target="../media/image22.jpg"/><Relationship Id="rId7" Type="http://schemas.openxmlformats.org/officeDocument/2006/relationships/image" Target="../media/image26.jpg"/><Relationship Id="rId2"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image" Target="../media/image25.jpg"/><Relationship Id="rId5" Type="http://schemas.openxmlformats.org/officeDocument/2006/relationships/image" Target="../media/image24.jpg"/><Relationship Id="rId4" Type="http://schemas.openxmlformats.org/officeDocument/2006/relationships/image" Target="../media/image23.jpg"/></Relationships>
</file>

<file path=ppt/slides/_rels/slide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74D3474-C1B3-4464-9BB1-1D3C6AA113F9}"/>
              </a:ext>
            </a:extLst>
          </p:cNvPr>
          <p:cNvPicPr>
            <a:picLocks noChangeAspect="1"/>
          </p:cNvPicPr>
          <p:nvPr/>
        </p:nvPicPr>
        <p:blipFill>
          <a:blip r:embed="rId2"/>
          <a:stretch>
            <a:fillRect/>
          </a:stretch>
        </p:blipFill>
        <p:spPr>
          <a:xfrm>
            <a:off x="0" y="0"/>
            <a:ext cx="9144000" cy="5143500"/>
          </a:xfrm>
          <a:prstGeom prst="rect">
            <a:avLst/>
          </a:prstGeom>
        </p:spPr>
      </p:pic>
      <p:sp>
        <p:nvSpPr>
          <p:cNvPr id="4" name="TextBox 3">
            <a:extLst>
              <a:ext uri="{FF2B5EF4-FFF2-40B4-BE49-F238E27FC236}">
                <a16:creationId xmlns:a16="http://schemas.microsoft.com/office/drawing/2014/main" id="{A2DFF4FC-93B5-DDED-5B57-147C96CEFA71}"/>
              </a:ext>
            </a:extLst>
          </p:cNvPr>
          <p:cNvSpPr txBox="1"/>
          <p:nvPr/>
        </p:nvSpPr>
        <p:spPr>
          <a:xfrm>
            <a:off x="0" y="0"/>
            <a:ext cx="9144000" cy="5143500"/>
          </a:xfrm>
          <a:custGeom>
            <a:avLst/>
            <a:gdLst/>
            <a:ahLst/>
            <a:cxnLst/>
            <a:rect l="l" t="t" r="r" b="b"/>
            <a:pathLst>
              <a:path w="9144000" h="5143500">
                <a:moveTo>
                  <a:pt x="6356027" y="2680926"/>
                </a:moveTo>
                <a:lnTo>
                  <a:pt x="6356027" y="2728848"/>
                </a:lnTo>
                <a:cubicBezTo>
                  <a:pt x="6356027" y="2786470"/>
                  <a:pt x="6352890" y="2825549"/>
                  <a:pt x="6346614" y="2846088"/>
                </a:cubicBezTo>
                <a:cubicBezTo>
                  <a:pt x="6337486" y="2877466"/>
                  <a:pt x="6318374" y="2903994"/>
                  <a:pt x="6289278" y="2925674"/>
                </a:cubicBezTo>
                <a:cubicBezTo>
                  <a:pt x="6249913" y="2954199"/>
                  <a:pt x="6208551" y="2968462"/>
                  <a:pt x="6165192" y="2968462"/>
                </a:cubicBezTo>
                <a:cubicBezTo>
                  <a:pt x="6126398" y="2968462"/>
                  <a:pt x="6094450" y="2956196"/>
                  <a:pt x="6069347" y="2931664"/>
                </a:cubicBezTo>
                <a:cubicBezTo>
                  <a:pt x="6044245" y="2907132"/>
                  <a:pt x="6031694" y="2878036"/>
                  <a:pt x="6031694" y="2844376"/>
                </a:cubicBezTo>
                <a:cubicBezTo>
                  <a:pt x="6031694" y="2810146"/>
                  <a:pt x="6047383" y="2781906"/>
                  <a:pt x="6078761" y="2759656"/>
                </a:cubicBezTo>
                <a:cubicBezTo>
                  <a:pt x="6099299" y="2745964"/>
                  <a:pt x="6142943" y="2731986"/>
                  <a:pt x="6209692" y="2717723"/>
                </a:cubicBezTo>
                <a:cubicBezTo>
                  <a:pt x="6276442" y="2703461"/>
                  <a:pt x="6325220" y="2691195"/>
                  <a:pt x="6356027" y="2680926"/>
                </a:cubicBezTo>
                <a:close/>
                <a:moveTo>
                  <a:pt x="5244133" y="2371996"/>
                </a:moveTo>
                <a:cubicBezTo>
                  <a:pt x="5293196" y="2371996"/>
                  <a:pt x="5334843" y="2390109"/>
                  <a:pt x="5369074" y="2426337"/>
                </a:cubicBezTo>
                <a:cubicBezTo>
                  <a:pt x="5403304" y="2462564"/>
                  <a:pt x="5421275" y="2515478"/>
                  <a:pt x="5422987" y="2585080"/>
                </a:cubicBezTo>
                <a:lnTo>
                  <a:pt x="5063567" y="2585080"/>
                </a:lnTo>
                <a:cubicBezTo>
                  <a:pt x="5062996" y="2519472"/>
                  <a:pt x="5079826" y="2467556"/>
                  <a:pt x="5114057" y="2429332"/>
                </a:cubicBezTo>
                <a:cubicBezTo>
                  <a:pt x="5148287" y="2391108"/>
                  <a:pt x="5191646" y="2371996"/>
                  <a:pt x="5244133" y="2371996"/>
                </a:cubicBezTo>
                <a:close/>
                <a:moveTo>
                  <a:pt x="1378880" y="2224805"/>
                </a:moveTo>
                <a:lnTo>
                  <a:pt x="1378880" y="2653541"/>
                </a:lnTo>
                <a:lnTo>
                  <a:pt x="1090489" y="2653541"/>
                </a:lnTo>
                <a:close/>
                <a:moveTo>
                  <a:pt x="2297932" y="2208545"/>
                </a:moveTo>
                <a:lnTo>
                  <a:pt x="2585467" y="3117364"/>
                </a:lnTo>
                <a:lnTo>
                  <a:pt x="2819090" y="3117364"/>
                </a:lnTo>
                <a:lnTo>
                  <a:pt x="2973127" y="2532879"/>
                </a:lnTo>
                <a:lnTo>
                  <a:pt x="3129731" y="3117364"/>
                </a:lnTo>
                <a:lnTo>
                  <a:pt x="3360787" y="3117364"/>
                </a:lnTo>
                <a:lnTo>
                  <a:pt x="3652602" y="2208545"/>
                </a:lnTo>
                <a:lnTo>
                  <a:pt x="3415556" y="2208545"/>
                </a:lnTo>
                <a:lnTo>
                  <a:pt x="3241837" y="2804155"/>
                </a:lnTo>
                <a:lnTo>
                  <a:pt x="3090366" y="2208545"/>
                </a:lnTo>
                <a:lnTo>
                  <a:pt x="2858455" y="2208545"/>
                </a:lnTo>
                <a:lnTo>
                  <a:pt x="2701851" y="2804155"/>
                </a:lnTo>
                <a:lnTo>
                  <a:pt x="2531554" y="2208545"/>
                </a:lnTo>
                <a:close/>
                <a:moveTo>
                  <a:pt x="7738306" y="2188007"/>
                </a:moveTo>
                <a:cubicBezTo>
                  <a:pt x="7607660" y="2188007"/>
                  <a:pt x="7511244" y="2214821"/>
                  <a:pt x="7449058" y="2268449"/>
                </a:cubicBezTo>
                <a:cubicBezTo>
                  <a:pt x="7386873" y="2322076"/>
                  <a:pt x="7355780" y="2388255"/>
                  <a:pt x="7355780" y="2466985"/>
                </a:cubicBezTo>
                <a:cubicBezTo>
                  <a:pt x="7355780" y="2554273"/>
                  <a:pt x="7391722" y="2622449"/>
                  <a:pt x="7463606" y="2671512"/>
                </a:cubicBezTo>
                <a:cubicBezTo>
                  <a:pt x="7515523" y="2706884"/>
                  <a:pt x="7638467" y="2745964"/>
                  <a:pt x="7832440" y="2788752"/>
                </a:cubicBezTo>
                <a:cubicBezTo>
                  <a:pt x="7874087" y="2798450"/>
                  <a:pt x="7900901" y="2809005"/>
                  <a:pt x="7912881" y="2820415"/>
                </a:cubicBezTo>
                <a:cubicBezTo>
                  <a:pt x="7924292" y="2832396"/>
                  <a:pt x="7929996" y="2847514"/>
                  <a:pt x="7929996" y="2865770"/>
                </a:cubicBezTo>
                <a:cubicBezTo>
                  <a:pt x="7929996" y="2892584"/>
                  <a:pt x="7919442" y="2913978"/>
                  <a:pt x="7898333" y="2929952"/>
                </a:cubicBezTo>
                <a:cubicBezTo>
                  <a:pt x="7866955" y="2952773"/>
                  <a:pt x="7820174" y="2964183"/>
                  <a:pt x="7757988" y="2964183"/>
                </a:cubicBezTo>
                <a:cubicBezTo>
                  <a:pt x="7701508" y="2964183"/>
                  <a:pt x="7657579" y="2952059"/>
                  <a:pt x="7626201" y="2927813"/>
                </a:cubicBezTo>
                <a:cubicBezTo>
                  <a:pt x="7594823" y="2903566"/>
                  <a:pt x="7574000" y="2868052"/>
                  <a:pt x="7563730" y="2821271"/>
                </a:cubicBezTo>
                <a:lnTo>
                  <a:pt x="7322406" y="2858068"/>
                </a:lnTo>
                <a:cubicBezTo>
                  <a:pt x="7344655" y="2944215"/>
                  <a:pt x="7391865" y="3012391"/>
                  <a:pt x="7464034" y="3062595"/>
                </a:cubicBezTo>
                <a:cubicBezTo>
                  <a:pt x="7536204" y="3112800"/>
                  <a:pt x="7634188" y="3137902"/>
                  <a:pt x="7757988" y="3137902"/>
                </a:cubicBezTo>
                <a:cubicBezTo>
                  <a:pt x="7894340" y="3137902"/>
                  <a:pt x="7997317" y="3107951"/>
                  <a:pt x="8066918" y="3048048"/>
                </a:cubicBezTo>
                <a:cubicBezTo>
                  <a:pt x="8136520" y="2988144"/>
                  <a:pt x="8171321" y="2916545"/>
                  <a:pt x="8171321" y="2833251"/>
                </a:cubicBezTo>
                <a:cubicBezTo>
                  <a:pt x="8171321" y="2756803"/>
                  <a:pt x="8146219" y="2697185"/>
                  <a:pt x="8096014" y="2654397"/>
                </a:cubicBezTo>
                <a:cubicBezTo>
                  <a:pt x="8045239" y="2612180"/>
                  <a:pt x="7955812" y="2576523"/>
                  <a:pt x="7827733" y="2547427"/>
                </a:cubicBezTo>
                <a:cubicBezTo>
                  <a:pt x="7699654" y="2518331"/>
                  <a:pt x="7624775" y="2495796"/>
                  <a:pt x="7603095" y="2479822"/>
                </a:cubicBezTo>
                <a:cubicBezTo>
                  <a:pt x="7587121" y="2467841"/>
                  <a:pt x="7579134" y="2453293"/>
                  <a:pt x="7579134" y="2436178"/>
                </a:cubicBezTo>
                <a:cubicBezTo>
                  <a:pt x="7579134" y="2416210"/>
                  <a:pt x="7588263" y="2399951"/>
                  <a:pt x="7606518" y="2387399"/>
                </a:cubicBezTo>
                <a:cubicBezTo>
                  <a:pt x="7633903" y="2369714"/>
                  <a:pt x="7679258" y="2360871"/>
                  <a:pt x="7742585" y="2360871"/>
                </a:cubicBezTo>
                <a:cubicBezTo>
                  <a:pt x="7792790" y="2360871"/>
                  <a:pt x="7831441" y="2370284"/>
                  <a:pt x="7858540" y="2389111"/>
                </a:cubicBezTo>
                <a:cubicBezTo>
                  <a:pt x="7885640" y="2407938"/>
                  <a:pt x="7904039" y="2435037"/>
                  <a:pt x="7913737" y="2470408"/>
                </a:cubicBezTo>
                <a:lnTo>
                  <a:pt x="8140514" y="2428476"/>
                </a:lnTo>
                <a:cubicBezTo>
                  <a:pt x="8117694" y="2349175"/>
                  <a:pt x="8076047" y="2289272"/>
                  <a:pt x="8015573" y="2248766"/>
                </a:cubicBezTo>
                <a:cubicBezTo>
                  <a:pt x="7955099" y="2208260"/>
                  <a:pt x="7862677" y="2188007"/>
                  <a:pt x="7738306" y="2188007"/>
                </a:cubicBezTo>
                <a:close/>
                <a:moveTo>
                  <a:pt x="6209692" y="2188007"/>
                </a:moveTo>
                <a:cubicBezTo>
                  <a:pt x="6091597" y="2188007"/>
                  <a:pt x="6002598" y="2209116"/>
                  <a:pt x="5942694" y="2251333"/>
                </a:cubicBezTo>
                <a:cubicBezTo>
                  <a:pt x="5882791" y="2293551"/>
                  <a:pt x="5840573" y="2358589"/>
                  <a:pt x="5816042" y="2446447"/>
                </a:cubicBezTo>
                <a:lnTo>
                  <a:pt x="6034261" y="2485812"/>
                </a:lnTo>
                <a:cubicBezTo>
                  <a:pt x="6049094" y="2443595"/>
                  <a:pt x="6068491" y="2414071"/>
                  <a:pt x="6092453" y="2397241"/>
                </a:cubicBezTo>
                <a:cubicBezTo>
                  <a:pt x="6116414" y="2380411"/>
                  <a:pt x="6149789" y="2371996"/>
                  <a:pt x="6192577" y="2371996"/>
                </a:cubicBezTo>
                <a:cubicBezTo>
                  <a:pt x="6255903" y="2371996"/>
                  <a:pt x="6298977" y="2381837"/>
                  <a:pt x="6321797" y="2401520"/>
                </a:cubicBezTo>
                <a:cubicBezTo>
                  <a:pt x="6344617" y="2421202"/>
                  <a:pt x="6356027" y="2454149"/>
                  <a:pt x="6356027" y="2500360"/>
                </a:cubicBezTo>
                <a:lnTo>
                  <a:pt x="6356027" y="2524321"/>
                </a:lnTo>
                <a:cubicBezTo>
                  <a:pt x="6312669" y="2542578"/>
                  <a:pt x="6234795" y="2562260"/>
                  <a:pt x="6122404" y="2583369"/>
                </a:cubicBezTo>
                <a:cubicBezTo>
                  <a:pt x="6039110" y="2599343"/>
                  <a:pt x="5975356" y="2618027"/>
                  <a:pt x="5931142" y="2639421"/>
                </a:cubicBezTo>
                <a:cubicBezTo>
                  <a:pt x="5886928" y="2660815"/>
                  <a:pt x="5852554" y="2691623"/>
                  <a:pt x="5828022" y="2731844"/>
                </a:cubicBezTo>
                <a:cubicBezTo>
                  <a:pt x="5803491" y="2772064"/>
                  <a:pt x="5791225" y="2817848"/>
                  <a:pt x="5791225" y="2869193"/>
                </a:cubicBezTo>
                <a:cubicBezTo>
                  <a:pt x="5791225" y="2946782"/>
                  <a:pt x="5818181" y="3010964"/>
                  <a:pt x="5872094" y="3061740"/>
                </a:cubicBezTo>
                <a:cubicBezTo>
                  <a:pt x="5926007" y="3112515"/>
                  <a:pt x="5999745" y="3137902"/>
                  <a:pt x="6093309" y="3137902"/>
                </a:cubicBezTo>
                <a:cubicBezTo>
                  <a:pt x="6146366" y="3137902"/>
                  <a:pt x="6196285" y="3127919"/>
                  <a:pt x="6243067" y="3107951"/>
                </a:cubicBezTo>
                <a:cubicBezTo>
                  <a:pt x="6289848" y="3087983"/>
                  <a:pt x="6333778" y="3058031"/>
                  <a:pt x="6374854" y="3018096"/>
                </a:cubicBezTo>
                <a:cubicBezTo>
                  <a:pt x="6376566" y="3022660"/>
                  <a:pt x="6379418" y="3032073"/>
                  <a:pt x="6383412" y="3046336"/>
                </a:cubicBezTo>
                <a:cubicBezTo>
                  <a:pt x="6392540" y="3077714"/>
                  <a:pt x="6400242" y="3101390"/>
                  <a:pt x="6406517" y="3117364"/>
                </a:cubicBezTo>
                <a:lnTo>
                  <a:pt x="6644419" y="3117364"/>
                </a:lnTo>
                <a:cubicBezTo>
                  <a:pt x="6623310" y="3074006"/>
                  <a:pt x="6608905" y="3033357"/>
                  <a:pt x="6601203" y="2995418"/>
                </a:cubicBezTo>
                <a:cubicBezTo>
                  <a:pt x="6593501" y="2957479"/>
                  <a:pt x="6589650" y="2898574"/>
                  <a:pt x="6589650" y="2818703"/>
                </a:cubicBezTo>
                <a:lnTo>
                  <a:pt x="6592218" y="2538014"/>
                </a:lnTo>
                <a:cubicBezTo>
                  <a:pt x="6592218" y="2433611"/>
                  <a:pt x="6581521" y="2361869"/>
                  <a:pt x="6560127" y="2322789"/>
                </a:cubicBezTo>
                <a:cubicBezTo>
                  <a:pt x="6538732" y="2283710"/>
                  <a:pt x="6501792" y="2251476"/>
                  <a:pt x="6449305" y="2226088"/>
                </a:cubicBezTo>
                <a:cubicBezTo>
                  <a:pt x="6396818" y="2200701"/>
                  <a:pt x="6316948" y="2188007"/>
                  <a:pt x="6209692" y="2188007"/>
                </a:cubicBezTo>
                <a:close/>
                <a:moveTo>
                  <a:pt x="5229585" y="2188007"/>
                </a:moveTo>
                <a:cubicBezTo>
                  <a:pt x="5109208" y="2188007"/>
                  <a:pt x="5009654" y="2230652"/>
                  <a:pt x="4930924" y="2315943"/>
                </a:cubicBezTo>
                <a:cubicBezTo>
                  <a:pt x="4852194" y="2401234"/>
                  <a:pt x="4812829" y="2519187"/>
                  <a:pt x="4812829" y="2669801"/>
                </a:cubicBezTo>
                <a:cubicBezTo>
                  <a:pt x="4812829" y="2795883"/>
                  <a:pt x="4842780" y="2900286"/>
                  <a:pt x="4902684" y="2983010"/>
                </a:cubicBezTo>
                <a:cubicBezTo>
                  <a:pt x="4978561" y="3086271"/>
                  <a:pt x="5095515" y="3137902"/>
                  <a:pt x="5253546" y="3137902"/>
                </a:cubicBezTo>
                <a:cubicBezTo>
                  <a:pt x="5353385" y="3137902"/>
                  <a:pt x="5436536" y="3114940"/>
                  <a:pt x="5503001" y="3069014"/>
                </a:cubicBezTo>
                <a:cubicBezTo>
                  <a:pt x="5569465" y="3023088"/>
                  <a:pt x="5618101" y="2956196"/>
                  <a:pt x="5648908" y="2868338"/>
                </a:cubicBezTo>
                <a:lnTo>
                  <a:pt x="5409295" y="2828117"/>
                </a:lnTo>
                <a:cubicBezTo>
                  <a:pt x="5396173" y="2873757"/>
                  <a:pt x="5376776" y="2906847"/>
                  <a:pt x="5351103" y="2927385"/>
                </a:cubicBezTo>
                <a:cubicBezTo>
                  <a:pt x="5325430" y="2947923"/>
                  <a:pt x="5293767" y="2958193"/>
                  <a:pt x="5256113" y="2958193"/>
                </a:cubicBezTo>
                <a:cubicBezTo>
                  <a:pt x="5200774" y="2958193"/>
                  <a:pt x="5154563" y="2938367"/>
                  <a:pt x="5117480" y="2898717"/>
                </a:cubicBezTo>
                <a:cubicBezTo>
                  <a:pt x="5080397" y="2859067"/>
                  <a:pt x="5061000" y="2803585"/>
                  <a:pt x="5059288" y="2732271"/>
                </a:cubicBezTo>
                <a:lnTo>
                  <a:pt x="5661744" y="2732271"/>
                </a:lnTo>
                <a:cubicBezTo>
                  <a:pt x="5665167" y="2547997"/>
                  <a:pt x="5627799" y="2411218"/>
                  <a:pt x="5549640" y="2321934"/>
                </a:cubicBezTo>
                <a:cubicBezTo>
                  <a:pt x="5471480" y="2232649"/>
                  <a:pt x="5364795" y="2188007"/>
                  <a:pt x="5229585" y="2188007"/>
                </a:cubicBezTo>
                <a:close/>
                <a:moveTo>
                  <a:pt x="7078551" y="1887635"/>
                </a:moveTo>
                <a:lnTo>
                  <a:pt x="6837226" y="2027979"/>
                </a:lnTo>
                <a:lnTo>
                  <a:pt x="6837226" y="2208545"/>
                </a:lnTo>
                <a:lnTo>
                  <a:pt x="6726833" y="2208545"/>
                </a:lnTo>
                <a:lnTo>
                  <a:pt x="6726833" y="2400236"/>
                </a:lnTo>
                <a:lnTo>
                  <a:pt x="6837226" y="2400236"/>
                </a:lnTo>
                <a:lnTo>
                  <a:pt x="6837226" y="2796454"/>
                </a:lnTo>
                <a:cubicBezTo>
                  <a:pt x="6837226" y="2881459"/>
                  <a:pt x="6839793" y="2937939"/>
                  <a:pt x="6844928" y="2965894"/>
                </a:cubicBezTo>
                <a:cubicBezTo>
                  <a:pt x="6851204" y="3005259"/>
                  <a:pt x="6862471" y="3036495"/>
                  <a:pt x="6878730" y="3059600"/>
                </a:cubicBezTo>
                <a:cubicBezTo>
                  <a:pt x="6894990" y="3082706"/>
                  <a:pt x="6920520" y="3101533"/>
                  <a:pt x="6955321" y="3116081"/>
                </a:cubicBezTo>
                <a:cubicBezTo>
                  <a:pt x="6990122" y="3130629"/>
                  <a:pt x="7029202" y="3137902"/>
                  <a:pt x="7072560" y="3137902"/>
                </a:cubicBezTo>
                <a:cubicBezTo>
                  <a:pt x="7143304" y="3137902"/>
                  <a:pt x="7206630" y="3125922"/>
                  <a:pt x="7262539" y="3101961"/>
                </a:cubicBezTo>
                <a:lnTo>
                  <a:pt x="7242001" y="2915404"/>
                </a:lnTo>
                <a:cubicBezTo>
                  <a:pt x="7199784" y="2930808"/>
                  <a:pt x="7167550" y="2938510"/>
                  <a:pt x="7145300" y="2938510"/>
                </a:cubicBezTo>
                <a:cubicBezTo>
                  <a:pt x="7129326" y="2938510"/>
                  <a:pt x="7115776" y="2934516"/>
                  <a:pt x="7104651" y="2926529"/>
                </a:cubicBezTo>
                <a:cubicBezTo>
                  <a:pt x="7093527" y="2918542"/>
                  <a:pt x="7086396" y="2908416"/>
                  <a:pt x="7083257" y="2896150"/>
                </a:cubicBezTo>
                <a:cubicBezTo>
                  <a:pt x="7080120" y="2883884"/>
                  <a:pt x="7078551" y="2840668"/>
                  <a:pt x="7078551" y="2766502"/>
                </a:cubicBezTo>
                <a:lnTo>
                  <a:pt x="7078551" y="2400236"/>
                </a:lnTo>
                <a:lnTo>
                  <a:pt x="7242857" y="2400236"/>
                </a:lnTo>
                <a:lnTo>
                  <a:pt x="7242857" y="2208545"/>
                </a:lnTo>
                <a:lnTo>
                  <a:pt x="7078551" y="2208545"/>
                </a:lnTo>
                <a:close/>
                <a:moveTo>
                  <a:pt x="3815346" y="1862817"/>
                </a:moveTo>
                <a:lnTo>
                  <a:pt x="3815346" y="3117364"/>
                </a:lnTo>
                <a:lnTo>
                  <a:pt x="4055815" y="3117364"/>
                </a:lnTo>
                <a:lnTo>
                  <a:pt x="4055815" y="2662099"/>
                </a:lnTo>
                <a:cubicBezTo>
                  <a:pt x="4055815" y="2585651"/>
                  <a:pt x="4063089" y="2527887"/>
                  <a:pt x="4077637" y="2488807"/>
                </a:cubicBezTo>
                <a:cubicBezTo>
                  <a:pt x="4092184" y="2449727"/>
                  <a:pt x="4115147" y="2420489"/>
                  <a:pt x="4146525" y="2401092"/>
                </a:cubicBezTo>
                <a:cubicBezTo>
                  <a:pt x="4177903" y="2381694"/>
                  <a:pt x="4213560" y="2371996"/>
                  <a:pt x="4253495" y="2371996"/>
                </a:cubicBezTo>
                <a:cubicBezTo>
                  <a:pt x="4288296" y="2371996"/>
                  <a:pt x="4317250" y="2379555"/>
                  <a:pt x="4340355" y="2394673"/>
                </a:cubicBezTo>
                <a:cubicBezTo>
                  <a:pt x="4363461" y="2409792"/>
                  <a:pt x="4379578" y="2430188"/>
                  <a:pt x="4388706" y="2455860"/>
                </a:cubicBezTo>
                <a:cubicBezTo>
                  <a:pt x="4397834" y="2481533"/>
                  <a:pt x="4402398" y="2542007"/>
                  <a:pt x="4402398" y="2637282"/>
                </a:cubicBezTo>
                <a:lnTo>
                  <a:pt x="4402398" y="3117364"/>
                </a:lnTo>
                <a:lnTo>
                  <a:pt x="4642867" y="3117364"/>
                </a:lnTo>
                <a:lnTo>
                  <a:pt x="4642867" y="2584225"/>
                </a:lnTo>
                <a:cubicBezTo>
                  <a:pt x="4642867" y="2502642"/>
                  <a:pt x="4638731" y="2442453"/>
                  <a:pt x="4630458" y="2403659"/>
                </a:cubicBezTo>
                <a:cubicBezTo>
                  <a:pt x="4622186" y="2364864"/>
                  <a:pt x="4606783" y="2329493"/>
                  <a:pt x="4584247" y="2297544"/>
                </a:cubicBezTo>
                <a:cubicBezTo>
                  <a:pt x="4561712" y="2265596"/>
                  <a:pt x="4528195" y="2239353"/>
                  <a:pt x="4483695" y="2218814"/>
                </a:cubicBezTo>
                <a:cubicBezTo>
                  <a:pt x="4439196" y="2198276"/>
                  <a:pt x="4389276" y="2188007"/>
                  <a:pt x="4333937" y="2188007"/>
                </a:cubicBezTo>
                <a:cubicBezTo>
                  <a:pt x="4226111" y="2188007"/>
                  <a:pt x="4133404" y="2233362"/>
                  <a:pt x="4055815" y="2324073"/>
                </a:cubicBezTo>
                <a:lnTo>
                  <a:pt x="4055815" y="1862817"/>
                </a:lnTo>
                <a:close/>
                <a:moveTo>
                  <a:pt x="1409688" y="1857683"/>
                </a:moveTo>
                <a:lnTo>
                  <a:pt x="865423" y="2654397"/>
                </a:lnTo>
                <a:lnTo>
                  <a:pt x="865423" y="2864915"/>
                </a:lnTo>
                <a:lnTo>
                  <a:pt x="1378880" y="2864915"/>
                </a:lnTo>
                <a:lnTo>
                  <a:pt x="1378880" y="3117364"/>
                </a:lnTo>
                <a:lnTo>
                  <a:pt x="1611648" y="3117364"/>
                </a:lnTo>
                <a:lnTo>
                  <a:pt x="1611648" y="2864915"/>
                </a:lnTo>
                <a:lnTo>
                  <a:pt x="1767396" y="2864915"/>
                </a:lnTo>
                <a:lnTo>
                  <a:pt x="1767396" y="2653541"/>
                </a:lnTo>
                <a:lnTo>
                  <a:pt x="1611648" y="2653541"/>
                </a:lnTo>
                <a:lnTo>
                  <a:pt x="1611648" y="1857683"/>
                </a:lnTo>
                <a:close/>
                <a:moveTo>
                  <a:pt x="0" y="0"/>
                </a:moveTo>
                <a:lnTo>
                  <a:pt x="9144000" y="0"/>
                </a:lnTo>
                <a:lnTo>
                  <a:pt x="9144000" y="5143500"/>
                </a:lnTo>
                <a:lnTo>
                  <a:pt x="0" y="5143500"/>
                </a:lnTo>
                <a:close/>
              </a:path>
            </a:pathLst>
          </a:cu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13800" b="1" dirty="0"/>
          </a:p>
        </p:txBody>
      </p:sp>
    </p:spTree>
    <p:extLst>
      <p:ext uri="{BB962C8B-B14F-4D97-AF65-F5344CB8AC3E}">
        <p14:creationId xmlns:p14="http://schemas.microsoft.com/office/powerpoint/2010/main" val="18384497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C47872F1-C9D8-404D-8543-7852E6494563}"/>
              </a:ext>
            </a:extLst>
          </p:cNvPr>
          <p:cNvSpPr/>
          <p:nvPr/>
        </p:nvSpPr>
        <p:spPr>
          <a:xfrm>
            <a:off x="2387601" y="1447386"/>
            <a:ext cx="3493914" cy="311191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99699D1F-F55E-4319-A1F9-0B9CCC7A0373}"/>
              </a:ext>
            </a:extLst>
          </p:cNvPr>
          <p:cNvSpPr/>
          <p:nvPr/>
        </p:nvSpPr>
        <p:spPr>
          <a:xfrm>
            <a:off x="5927550" y="408426"/>
            <a:ext cx="1001973" cy="993087"/>
          </a:xfrm>
          <a:custGeom>
            <a:avLst/>
            <a:gdLst>
              <a:gd name="connsiteX0" fmla="*/ 762096 w 1001973"/>
              <a:gd name="connsiteY0" fmla="*/ 786373 h 993087"/>
              <a:gd name="connsiteX1" fmla="*/ 1001340 w 1001973"/>
              <a:gd name="connsiteY1" fmla="*/ 626 h 993087"/>
              <a:gd name="connsiteX2" fmla="*/ 209071 w 1001973"/>
              <a:gd name="connsiteY2" fmla="*/ 238262 h 993087"/>
              <a:gd name="connsiteX3" fmla="*/ 6313 w 1001973"/>
              <a:gd name="connsiteY3" fmla="*/ 986814 h 993087"/>
              <a:gd name="connsiteX4" fmla="*/ 762096 w 1001973"/>
              <a:gd name="connsiteY4" fmla="*/ 786373 h 993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973" h="993087">
                <a:moveTo>
                  <a:pt x="762096" y="786373"/>
                </a:moveTo>
                <a:cubicBezTo>
                  <a:pt x="1026359" y="523941"/>
                  <a:pt x="1001340" y="626"/>
                  <a:pt x="1001340" y="626"/>
                </a:cubicBezTo>
                <a:cubicBezTo>
                  <a:pt x="1001340" y="626"/>
                  <a:pt x="473856" y="-24170"/>
                  <a:pt x="209071" y="238262"/>
                </a:cubicBezTo>
                <a:cubicBezTo>
                  <a:pt x="-55713" y="500694"/>
                  <a:pt x="6313" y="986814"/>
                  <a:pt x="6313" y="986814"/>
                </a:cubicBezTo>
                <a:cubicBezTo>
                  <a:pt x="6313" y="986814"/>
                  <a:pt x="496269" y="1048289"/>
                  <a:pt x="762096" y="786373"/>
                </a:cubicBezTo>
                <a:close/>
              </a:path>
            </a:pathLst>
          </a:custGeom>
          <a:solidFill>
            <a:srgbClr val="F5B758"/>
          </a:solidFill>
          <a:ln w="12700" cap="flat">
            <a:solidFill>
              <a:srgbClr val="D88942"/>
            </a:solidFill>
            <a:prstDash val="solid"/>
            <a:miter/>
          </a:ln>
        </p:spPr>
        <p:txBody>
          <a:bodyPr rtlCol="0" anchor="ctr"/>
          <a:lstStyle/>
          <a:p>
            <a:pPr algn="ctr"/>
            <a:r>
              <a:rPr lang="en-US" sz="1100" b="1" dirty="0"/>
              <a:t>Train Models</a:t>
            </a:r>
          </a:p>
        </p:txBody>
      </p:sp>
      <p:sp>
        <p:nvSpPr>
          <p:cNvPr id="19" name="Freeform: Shape 18">
            <a:extLst>
              <a:ext uri="{FF2B5EF4-FFF2-40B4-BE49-F238E27FC236}">
                <a16:creationId xmlns:a16="http://schemas.microsoft.com/office/drawing/2014/main" id="{A1B76DF4-7A82-4EE7-BEC7-8B2609C505E9}"/>
              </a:ext>
            </a:extLst>
          </p:cNvPr>
          <p:cNvSpPr/>
          <p:nvPr/>
        </p:nvSpPr>
        <p:spPr>
          <a:xfrm>
            <a:off x="5030190" y="2571750"/>
            <a:ext cx="2054025" cy="1301003"/>
          </a:xfrm>
          <a:custGeom>
            <a:avLst/>
            <a:gdLst>
              <a:gd name="connsiteX0" fmla="*/ 737018 w 1406797"/>
              <a:gd name="connsiteY0" fmla="*/ 102 h 775101"/>
              <a:gd name="connsiteX1" fmla="*/ 0 w 1406797"/>
              <a:gd name="connsiteY1" fmla="*/ 373086 h 775101"/>
              <a:gd name="connsiteX2" fmla="*/ 721902 w 1406797"/>
              <a:gd name="connsiteY2" fmla="*/ 775000 h 775101"/>
              <a:gd name="connsiteX3" fmla="*/ 1406797 w 1406797"/>
              <a:gd name="connsiteY3" fmla="*/ 400983 h 775101"/>
              <a:gd name="connsiteX4" fmla="*/ 737018 w 1406797"/>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97" h="775101">
                <a:moveTo>
                  <a:pt x="737018" y="102"/>
                </a:moveTo>
                <a:cubicBezTo>
                  <a:pt x="362775" y="-7131"/>
                  <a:pt x="0" y="373086"/>
                  <a:pt x="0" y="373086"/>
                </a:cubicBezTo>
                <a:cubicBezTo>
                  <a:pt x="0" y="373086"/>
                  <a:pt x="347660" y="767768"/>
                  <a:pt x="721902" y="775000"/>
                </a:cubicBezTo>
                <a:cubicBezTo>
                  <a:pt x="1096145" y="782233"/>
                  <a:pt x="1406797" y="400983"/>
                  <a:pt x="1406797" y="400983"/>
                </a:cubicBezTo>
                <a:cubicBezTo>
                  <a:pt x="1406797" y="400983"/>
                  <a:pt x="1111261" y="7334"/>
                  <a:pt x="737018" y="102"/>
                </a:cubicBezTo>
                <a:close/>
              </a:path>
            </a:pathLst>
          </a:custGeom>
          <a:solidFill>
            <a:srgbClr val="F5B758"/>
          </a:solidFill>
          <a:ln w="12700" cap="flat">
            <a:solidFill>
              <a:srgbClr val="D88942"/>
            </a:solidFill>
            <a:prstDash val="solid"/>
            <a:miter/>
          </a:ln>
        </p:spPr>
        <p:txBody>
          <a:bodyPr rtlCol="0" anchor="ctr"/>
          <a:lstStyle/>
          <a:p>
            <a:pPr algn="ctr"/>
            <a:r>
              <a:rPr lang="en-US" sz="1800" b="1" dirty="0"/>
              <a:t>Save best </a:t>
            </a:r>
          </a:p>
          <a:p>
            <a:pPr algn="ctr"/>
            <a:r>
              <a:rPr lang="en-US" sz="1800" b="1" dirty="0"/>
              <a:t>weights</a:t>
            </a:r>
          </a:p>
        </p:txBody>
      </p:sp>
      <p:sp>
        <p:nvSpPr>
          <p:cNvPr id="21" name="Freeform: Shape 20">
            <a:extLst>
              <a:ext uri="{FF2B5EF4-FFF2-40B4-BE49-F238E27FC236}">
                <a16:creationId xmlns:a16="http://schemas.microsoft.com/office/drawing/2014/main" id="{CD72FC52-ACF2-414F-8F15-30175B2A027B}"/>
              </a:ext>
            </a:extLst>
          </p:cNvPr>
          <p:cNvSpPr/>
          <p:nvPr/>
        </p:nvSpPr>
        <p:spPr>
          <a:xfrm>
            <a:off x="5677418" y="1646205"/>
            <a:ext cx="1406797" cy="775116"/>
          </a:xfrm>
          <a:custGeom>
            <a:avLst/>
            <a:gdLst>
              <a:gd name="connsiteX0" fmla="*/ 737018 w 1406797"/>
              <a:gd name="connsiteY0" fmla="*/ 102 h 775116"/>
              <a:gd name="connsiteX1" fmla="*/ 0 w 1406797"/>
              <a:gd name="connsiteY1" fmla="*/ 373086 h 775116"/>
              <a:gd name="connsiteX2" fmla="*/ 721902 w 1406797"/>
              <a:gd name="connsiteY2" fmla="*/ 775000 h 775116"/>
              <a:gd name="connsiteX3" fmla="*/ 1406797 w 1406797"/>
              <a:gd name="connsiteY3" fmla="*/ 399950 h 775116"/>
              <a:gd name="connsiteX4" fmla="*/ 737018 w 1406797"/>
              <a:gd name="connsiteY4" fmla="*/ 102 h 775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97" h="775116">
                <a:moveTo>
                  <a:pt x="737018" y="102"/>
                </a:moveTo>
                <a:cubicBezTo>
                  <a:pt x="363297" y="-7130"/>
                  <a:pt x="0" y="373086"/>
                  <a:pt x="0" y="373086"/>
                </a:cubicBezTo>
                <a:cubicBezTo>
                  <a:pt x="0" y="373086"/>
                  <a:pt x="347660" y="767251"/>
                  <a:pt x="721902" y="775000"/>
                </a:cubicBezTo>
                <a:cubicBezTo>
                  <a:pt x="1096145" y="782749"/>
                  <a:pt x="1406797" y="399950"/>
                  <a:pt x="1406797" y="399950"/>
                </a:cubicBezTo>
                <a:cubicBezTo>
                  <a:pt x="1406797" y="399950"/>
                  <a:pt x="1111261" y="7334"/>
                  <a:pt x="737018" y="102"/>
                </a:cubicBezTo>
                <a:close/>
              </a:path>
            </a:pathLst>
          </a:custGeom>
          <a:solidFill>
            <a:srgbClr val="F5B758"/>
          </a:solidFill>
          <a:ln w="12700" cap="flat">
            <a:solidFill>
              <a:srgbClr val="D88942"/>
            </a:solidFill>
            <a:prstDash val="solid"/>
            <a:miter/>
          </a:ln>
        </p:spPr>
        <p:txBody>
          <a:bodyPr rtlCol="0" anchor="ctr"/>
          <a:lstStyle/>
          <a:p>
            <a:pPr algn="ctr"/>
            <a:r>
              <a:rPr lang="en-US" sz="1100" b="1" dirty="0"/>
              <a:t>Evaluate Models</a:t>
            </a:r>
          </a:p>
        </p:txBody>
      </p:sp>
      <p:sp>
        <p:nvSpPr>
          <p:cNvPr id="22" name="Freeform: Shape 21">
            <a:extLst>
              <a:ext uri="{FF2B5EF4-FFF2-40B4-BE49-F238E27FC236}">
                <a16:creationId xmlns:a16="http://schemas.microsoft.com/office/drawing/2014/main" id="{C16B65C5-F392-463A-A457-4FB984006EB7}"/>
              </a:ext>
            </a:extLst>
          </p:cNvPr>
          <p:cNvSpPr/>
          <p:nvPr/>
        </p:nvSpPr>
        <p:spPr>
          <a:xfrm>
            <a:off x="4161045" y="984544"/>
            <a:ext cx="781557" cy="1394817"/>
          </a:xfrm>
          <a:custGeom>
            <a:avLst/>
            <a:gdLst>
              <a:gd name="connsiteX0" fmla="*/ 405113 w 781557"/>
              <a:gd name="connsiteY0" fmla="*/ 1394817 h 1394817"/>
              <a:gd name="connsiteX1" fmla="*/ 781440 w 781557"/>
              <a:gd name="connsiteY1" fmla="*/ 663830 h 1394817"/>
              <a:gd name="connsiteX2" fmla="*/ 377487 w 781557"/>
              <a:gd name="connsiteY2" fmla="*/ 0 h 1394817"/>
              <a:gd name="connsiteX3" fmla="*/ 117 w 781557"/>
              <a:gd name="connsiteY3" fmla="*/ 679328 h 1394817"/>
              <a:gd name="connsiteX4" fmla="*/ 405113 w 781557"/>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557" h="1394817">
                <a:moveTo>
                  <a:pt x="405113" y="1394817"/>
                </a:moveTo>
                <a:cubicBezTo>
                  <a:pt x="405113" y="1394817"/>
                  <a:pt x="789258" y="1033198"/>
                  <a:pt x="781440" y="663830"/>
                </a:cubicBezTo>
                <a:cubicBezTo>
                  <a:pt x="773622" y="294461"/>
                  <a:pt x="377487" y="0"/>
                  <a:pt x="377487" y="0"/>
                </a:cubicBezTo>
                <a:cubicBezTo>
                  <a:pt x="377487" y="0"/>
                  <a:pt x="-7701" y="309959"/>
                  <a:pt x="117" y="679328"/>
                </a:cubicBezTo>
                <a:cubicBezTo>
                  <a:pt x="7936" y="1048696"/>
                  <a:pt x="405113" y="1394817"/>
                  <a:pt x="405113"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Export </a:t>
            </a:r>
          </a:p>
          <a:p>
            <a:pPr algn="ctr"/>
            <a:r>
              <a:rPr lang="en-US" sz="900" b="1" dirty="0"/>
              <a:t>annotation</a:t>
            </a:r>
          </a:p>
        </p:txBody>
      </p:sp>
      <p:sp>
        <p:nvSpPr>
          <p:cNvPr id="23" name="Freeform: Shape 22">
            <a:extLst>
              <a:ext uri="{FF2B5EF4-FFF2-40B4-BE49-F238E27FC236}">
                <a16:creationId xmlns:a16="http://schemas.microsoft.com/office/drawing/2014/main" id="{005E127E-0B1C-409E-80C4-BA5F6F292F0B}"/>
              </a:ext>
            </a:extLst>
          </p:cNvPr>
          <p:cNvSpPr/>
          <p:nvPr/>
        </p:nvSpPr>
        <p:spPr>
          <a:xfrm>
            <a:off x="3423521" y="1715531"/>
            <a:ext cx="782048" cy="1394300"/>
          </a:xfrm>
          <a:custGeom>
            <a:avLst/>
            <a:gdLst>
              <a:gd name="connsiteX0" fmla="*/ 405619 w 782048"/>
              <a:gd name="connsiteY0" fmla="*/ 1394301 h 1394300"/>
              <a:gd name="connsiteX1" fmla="*/ 781946 w 782048"/>
              <a:gd name="connsiteY1" fmla="*/ 663830 h 1394300"/>
              <a:gd name="connsiteX2" fmla="*/ 377994 w 782048"/>
              <a:gd name="connsiteY2" fmla="*/ 0 h 1394300"/>
              <a:gd name="connsiteX3" fmla="*/ 102 w 782048"/>
              <a:gd name="connsiteY3" fmla="*/ 678811 h 1394300"/>
              <a:gd name="connsiteX4" fmla="*/ 405619 w 782048"/>
              <a:gd name="connsiteY4" fmla="*/ 1394301 h 139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048" h="1394300">
                <a:moveTo>
                  <a:pt x="405619" y="1394301"/>
                </a:moveTo>
                <a:cubicBezTo>
                  <a:pt x="405619" y="1394301"/>
                  <a:pt x="789243" y="1032681"/>
                  <a:pt x="781946" y="663830"/>
                </a:cubicBezTo>
                <a:cubicBezTo>
                  <a:pt x="774649" y="294978"/>
                  <a:pt x="377994" y="0"/>
                  <a:pt x="377994" y="0"/>
                </a:cubicBezTo>
                <a:cubicBezTo>
                  <a:pt x="377994" y="0"/>
                  <a:pt x="-7195" y="309959"/>
                  <a:pt x="102" y="678811"/>
                </a:cubicBezTo>
                <a:cubicBezTo>
                  <a:pt x="7400" y="1047663"/>
                  <a:pt x="405619" y="1394301"/>
                  <a:pt x="405619" y="1394301"/>
                </a:cubicBezTo>
                <a:close/>
              </a:path>
            </a:pathLst>
          </a:custGeom>
          <a:solidFill>
            <a:srgbClr val="F5B758"/>
          </a:solidFill>
          <a:ln w="12700" cap="flat">
            <a:solidFill>
              <a:srgbClr val="D88942"/>
            </a:solidFill>
            <a:prstDash val="solid"/>
            <a:miter/>
          </a:ln>
        </p:spPr>
        <p:txBody>
          <a:bodyPr rtlCol="0" anchor="ctr"/>
          <a:lstStyle/>
          <a:p>
            <a:pPr algn="ctr"/>
            <a:r>
              <a:rPr lang="en-US" sz="700" b="1" dirty="0"/>
              <a:t>Segmentation Images</a:t>
            </a:r>
          </a:p>
        </p:txBody>
      </p:sp>
      <p:sp>
        <p:nvSpPr>
          <p:cNvPr id="24" name="Freeform: Shape 23">
            <a:extLst>
              <a:ext uri="{FF2B5EF4-FFF2-40B4-BE49-F238E27FC236}">
                <a16:creationId xmlns:a16="http://schemas.microsoft.com/office/drawing/2014/main" id="{487FC66E-1039-4C38-8F43-D977D5334CAB}"/>
              </a:ext>
            </a:extLst>
          </p:cNvPr>
          <p:cNvSpPr/>
          <p:nvPr/>
        </p:nvSpPr>
        <p:spPr>
          <a:xfrm>
            <a:off x="4899642" y="254073"/>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r>
              <a:rPr lang="en-US" sz="700" b="1" dirty="0"/>
              <a:t>Augmentation</a:t>
            </a:r>
          </a:p>
        </p:txBody>
      </p:sp>
      <p:pic>
        <p:nvPicPr>
          <p:cNvPr id="25" name="Picture 24">
            <a:extLst>
              <a:ext uri="{FF2B5EF4-FFF2-40B4-BE49-F238E27FC236}">
                <a16:creationId xmlns:a16="http://schemas.microsoft.com/office/drawing/2014/main" id="{0731E132-2866-427F-BC29-CAAE6F1F75DD}"/>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1" name="Freeform: Shape 10">
            <a:extLst>
              <a:ext uri="{FF2B5EF4-FFF2-40B4-BE49-F238E27FC236}">
                <a16:creationId xmlns:a16="http://schemas.microsoft.com/office/drawing/2014/main" id="{6642F4A9-834D-475E-8F2D-1434178DECC2}"/>
              </a:ext>
            </a:extLst>
          </p:cNvPr>
          <p:cNvSpPr/>
          <p:nvPr/>
        </p:nvSpPr>
        <p:spPr>
          <a:xfrm>
            <a:off x="2664509" y="2376676"/>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Download data from Kaggle </a:t>
            </a:r>
          </a:p>
        </p:txBody>
      </p:sp>
      <p:sp>
        <p:nvSpPr>
          <p:cNvPr id="4" name="TextBox 3">
            <a:extLst>
              <a:ext uri="{FF2B5EF4-FFF2-40B4-BE49-F238E27FC236}">
                <a16:creationId xmlns:a16="http://schemas.microsoft.com/office/drawing/2014/main" id="{15EF6A93-706B-4BC0-AECE-C01657BAF37F}"/>
              </a:ext>
            </a:extLst>
          </p:cNvPr>
          <p:cNvSpPr txBox="1"/>
          <p:nvPr/>
        </p:nvSpPr>
        <p:spPr>
          <a:xfrm>
            <a:off x="281235" y="373350"/>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2408888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C47872F1-C9D8-404D-8543-7852E6494563}"/>
              </a:ext>
            </a:extLst>
          </p:cNvPr>
          <p:cNvSpPr/>
          <p:nvPr/>
        </p:nvSpPr>
        <p:spPr>
          <a:xfrm>
            <a:off x="2387601" y="1447386"/>
            <a:ext cx="3493914" cy="311191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99699D1F-F55E-4319-A1F9-0B9CCC7A0373}"/>
              </a:ext>
            </a:extLst>
          </p:cNvPr>
          <p:cNvSpPr/>
          <p:nvPr/>
        </p:nvSpPr>
        <p:spPr>
          <a:xfrm>
            <a:off x="5927550" y="408426"/>
            <a:ext cx="1001973" cy="993087"/>
          </a:xfrm>
          <a:custGeom>
            <a:avLst/>
            <a:gdLst>
              <a:gd name="connsiteX0" fmla="*/ 762096 w 1001973"/>
              <a:gd name="connsiteY0" fmla="*/ 786373 h 993087"/>
              <a:gd name="connsiteX1" fmla="*/ 1001340 w 1001973"/>
              <a:gd name="connsiteY1" fmla="*/ 626 h 993087"/>
              <a:gd name="connsiteX2" fmla="*/ 209071 w 1001973"/>
              <a:gd name="connsiteY2" fmla="*/ 238262 h 993087"/>
              <a:gd name="connsiteX3" fmla="*/ 6313 w 1001973"/>
              <a:gd name="connsiteY3" fmla="*/ 986814 h 993087"/>
              <a:gd name="connsiteX4" fmla="*/ 762096 w 1001973"/>
              <a:gd name="connsiteY4" fmla="*/ 786373 h 993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973" h="993087">
                <a:moveTo>
                  <a:pt x="762096" y="786373"/>
                </a:moveTo>
                <a:cubicBezTo>
                  <a:pt x="1026359" y="523941"/>
                  <a:pt x="1001340" y="626"/>
                  <a:pt x="1001340" y="626"/>
                </a:cubicBezTo>
                <a:cubicBezTo>
                  <a:pt x="1001340" y="626"/>
                  <a:pt x="473856" y="-24170"/>
                  <a:pt x="209071" y="238262"/>
                </a:cubicBezTo>
                <a:cubicBezTo>
                  <a:pt x="-55713" y="500694"/>
                  <a:pt x="6313" y="986814"/>
                  <a:pt x="6313" y="986814"/>
                </a:cubicBezTo>
                <a:cubicBezTo>
                  <a:pt x="6313" y="986814"/>
                  <a:pt x="496269" y="1048289"/>
                  <a:pt x="762096" y="786373"/>
                </a:cubicBezTo>
                <a:close/>
              </a:path>
            </a:pathLst>
          </a:custGeom>
          <a:solidFill>
            <a:srgbClr val="F5B758"/>
          </a:solidFill>
          <a:ln w="12700" cap="flat">
            <a:solidFill>
              <a:srgbClr val="D88942"/>
            </a:solidFill>
            <a:prstDash val="solid"/>
            <a:miter/>
          </a:ln>
        </p:spPr>
        <p:txBody>
          <a:bodyPr rtlCol="0" anchor="ctr"/>
          <a:lstStyle/>
          <a:p>
            <a:pPr algn="ctr"/>
            <a:r>
              <a:rPr lang="en-US" sz="1100" b="1" dirty="0"/>
              <a:t>Train Models</a:t>
            </a:r>
          </a:p>
        </p:txBody>
      </p:sp>
      <p:sp>
        <p:nvSpPr>
          <p:cNvPr id="19" name="Freeform: Shape 18">
            <a:extLst>
              <a:ext uri="{FF2B5EF4-FFF2-40B4-BE49-F238E27FC236}">
                <a16:creationId xmlns:a16="http://schemas.microsoft.com/office/drawing/2014/main" id="{A1B76DF4-7A82-4EE7-BEC7-8B2609C505E9}"/>
              </a:ext>
            </a:extLst>
          </p:cNvPr>
          <p:cNvSpPr/>
          <p:nvPr/>
        </p:nvSpPr>
        <p:spPr>
          <a:xfrm>
            <a:off x="4940400" y="2376676"/>
            <a:ext cx="1406797" cy="775101"/>
          </a:xfrm>
          <a:custGeom>
            <a:avLst/>
            <a:gdLst>
              <a:gd name="connsiteX0" fmla="*/ 737018 w 1406797"/>
              <a:gd name="connsiteY0" fmla="*/ 102 h 775101"/>
              <a:gd name="connsiteX1" fmla="*/ 0 w 1406797"/>
              <a:gd name="connsiteY1" fmla="*/ 373086 h 775101"/>
              <a:gd name="connsiteX2" fmla="*/ 721902 w 1406797"/>
              <a:gd name="connsiteY2" fmla="*/ 775000 h 775101"/>
              <a:gd name="connsiteX3" fmla="*/ 1406797 w 1406797"/>
              <a:gd name="connsiteY3" fmla="*/ 400983 h 775101"/>
              <a:gd name="connsiteX4" fmla="*/ 737018 w 1406797"/>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97" h="775101">
                <a:moveTo>
                  <a:pt x="737018" y="102"/>
                </a:moveTo>
                <a:cubicBezTo>
                  <a:pt x="362775" y="-7131"/>
                  <a:pt x="0" y="373086"/>
                  <a:pt x="0" y="373086"/>
                </a:cubicBezTo>
                <a:cubicBezTo>
                  <a:pt x="0" y="373086"/>
                  <a:pt x="347660" y="767768"/>
                  <a:pt x="721902" y="775000"/>
                </a:cubicBezTo>
                <a:cubicBezTo>
                  <a:pt x="1096145" y="782233"/>
                  <a:pt x="1406797" y="400983"/>
                  <a:pt x="1406797" y="400983"/>
                </a:cubicBezTo>
                <a:cubicBezTo>
                  <a:pt x="1406797" y="400983"/>
                  <a:pt x="1111261" y="7334"/>
                  <a:pt x="737018" y="102"/>
                </a:cubicBezTo>
                <a:close/>
              </a:path>
            </a:pathLst>
          </a:custGeom>
          <a:solidFill>
            <a:srgbClr val="F5B758"/>
          </a:solidFill>
          <a:ln w="12700" cap="flat">
            <a:solidFill>
              <a:srgbClr val="D88942"/>
            </a:solidFill>
            <a:prstDash val="solid"/>
            <a:miter/>
          </a:ln>
        </p:spPr>
        <p:txBody>
          <a:bodyPr rtlCol="0" anchor="ctr"/>
          <a:lstStyle/>
          <a:p>
            <a:pPr algn="ctr"/>
            <a:r>
              <a:rPr lang="en-US" sz="1200" b="1" dirty="0"/>
              <a:t>Save best </a:t>
            </a:r>
          </a:p>
          <a:p>
            <a:pPr algn="ctr"/>
            <a:r>
              <a:rPr lang="en-US" sz="1200" b="1" dirty="0"/>
              <a:t>weights</a:t>
            </a:r>
          </a:p>
        </p:txBody>
      </p:sp>
      <p:sp>
        <p:nvSpPr>
          <p:cNvPr id="20" name="Freeform: Shape 19">
            <a:extLst>
              <a:ext uri="{FF2B5EF4-FFF2-40B4-BE49-F238E27FC236}">
                <a16:creationId xmlns:a16="http://schemas.microsoft.com/office/drawing/2014/main" id="{AC884180-9766-4748-882B-F8B3F9F23FE3}"/>
              </a:ext>
            </a:extLst>
          </p:cNvPr>
          <p:cNvSpPr/>
          <p:nvPr/>
        </p:nvSpPr>
        <p:spPr>
          <a:xfrm>
            <a:off x="4202861" y="3259567"/>
            <a:ext cx="1955562" cy="1242397"/>
          </a:xfrm>
          <a:custGeom>
            <a:avLst/>
            <a:gdLst>
              <a:gd name="connsiteX0" fmla="*/ 737539 w 1407318"/>
              <a:gd name="connsiteY0" fmla="*/ 102 h 775101"/>
              <a:gd name="connsiteX1" fmla="*/ 0 w 1407318"/>
              <a:gd name="connsiteY1" fmla="*/ 373603 h 775101"/>
              <a:gd name="connsiteX2" fmla="*/ 721903 w 1407318"/>
              <a:gd name="connsiteY2" fmla="*/ 775000 h 775101"/>
              <a:gd name="connsiteX3" fmla="*/ 1407319 w 1407318"/>
              <a:gd name="connsiteY3" fmla="*/ 400983 h 775101"/>
              <a:gd name="connsiteX4" fmla="*/ 737539 w 1407318"/>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7318" h="775101">
                <a:moveTo>
                  <a:pt x="737539" y="102"/>
                </a:moveTo>
                <a:cubicBezTo>
                  <a:pt x="363297" y="-7131"/>
                  <a:pt x="0" y="373603"/>
                  <a:pt x="0" y="373603"/>
                </a:cubicBezTo>
                <a:cubicBezTo>
                  <a:pt x="0" y="373603"/>
                  <a:pt x="348181" y="767768"/>
                  <a:pt x="721903" y="775000"/>
                </a:cubicBezTo>
                <a:cubicBezTo>
                  <a:pt x="1095624" y="782233"/>
                  <a:pt x="1407319" y="400983"/>
                  <a:pt x="1407319" y="400983"/>
                </a:cubicBezTo>
                <a:cubicBezTo>
                  <a:pt x="1407319" y="400983"/>
                  <a:pt x="1111782" y="7334"/>
                  <a:pt x="737539" y="102"/>
                </a:cubicBezTo>
                <a:close/>
              </a:path>
            </a:pathLst>
          </a:custGeom>
          <a:solidFill>
            <a:srgbClr val="F5B758"/>
          </a:solidFill>
          <a:ln w="12700" cap="flat">
            <a:solidFill>
              <a:srgbClr val="D88942"/>
            </a:solidFill>
            <a:prstDash val="solid"/>
            <a:miter/>
          </a:ln>
        </p:spPr>
        <p:txBody>
          <a:bodyPr rtlCol="0" anchor="ctr"/>
          <a:lstStyle/>
          <a:p>
            <a:pPr algn="ctr"/>
            <a:r>
              <a:rPr lang="en-US" sz="1800" b="1" dirty="0"/>
              <a:t>Convert to </a:t>
            </a:r>
          </a:p>
          <a:p>
            <a:pPr algn="ctr"/>
            <a:r>
              <a:rPr lang="en-US" sz="1800" b="1" dirty="0"/>
              <a:t>ONNX</a:t>
            </a:r>
          </a:p>
        </p:txBody>
      </p:sp>
      <p:sp>
        <p:nvSpPr>
          <p:cNvPr id="21" name="Freeform: Shape 20">
            <a:extLst>
              <a:ext uri="{FF2B5EF4-FFF2-40B4-BE49-F238E27FC236}">
                <a16:creationId xmlns:a16="http://schemas.microsoft.com/office/drawing/2014/main" id="{CD72FC52-ACF2-414F-8F15-30175B2A027B}"/>
              </a:ext>
            </a:extLst>
          </p:cNvPr>
          <p:cNvSpPr/>
          <p:nvPr/>
        </p:nvSpPr>
        <p:spPr>
          <a:xfrm>
            <a:off x="5677418" y="1646205"/>
            <a:ext cx="1406797" cy="775116"/>
          </a:xfrm>
          <a:custGeom>
            <a:avLst/>
            <a:gdLst>
              <a:gd name="connsiteX0" fmla="*/ 737018 w 1406797"/>
              <a:gd name="connsiteY0" fmla="*/ 102 h 775116"/>
              <a:gd name="connsiteX1" fmla="*/ 0 w 1406797"/>
              <a:gd name="connsiteY1" fmla="*/ 373086 h 775116"/>
              <a:gd name="connsiteX2" fmla="*/ 721902 w 1406797"/>
              <a:gd name="connsiteY2" fmla="*/ 775000 h 775116"/>
              <a:gd name="connsiteX3" fmla="*/ 1406797 w 1406797"/>
              <a:gd name="connsiteY3" fmla="*/ 399950 h 775116"/>
              <a:gd name="connsiteX4" fmla="*/ 737018 w 1406797"/>
              <a:gd name="connsiteY4" fmla="*/ 102 h 775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97" h="775116">
                <a:moveTo>
                  <a:pt x="737018" y="102"/>
                </a:moveTo>
                <a:cubicBezTo>
                  <a:pt x="363297" y="-7130"/>
                  <a:pt x="0" y="373086"/>
                  <a:pt x="0" y="373086"/>
                </a:cubicBezTo>
                <a:cubicBezTo>
                  <a:pt x="0" y="373086"/>
                  <a:pt x="347660" y="767251"/>
                  <a:pt x="721902" y="775000"/>
                </a:cubicBezTo>
                <a:cubicBezTo>
                  <a:pt x="1096145" y="782749"/>
                  <a:pt x="1406797" y="399950"/>
                  <a:pt x="1406797" y="399950"/>
                </a:cubicBezTo>
                <a:cubicBezTo>
                  <a:pt x="1406797" y="399950"/>
                  <a:pt x="1111261" y="7334"/>
                  <a:pt x="737018" y="102"/>
                </a:cubicBezTo>
                <a:close/>
              </a:path>
            </a:pathLst>
          </a:custGeom>
          <a:solidFill>
            <a:srgbClr val="F5B758"/>
          </a:solidFill>
          <a:ln w="12700" cap="flat">
            <a:solidFill>
              <a:srgbClr val="D88942"/>
            </a:solidFill>
            <a:prstDash val="solid"/>
            <a:miter/>
          </a:ln>
        </p:spPr>
        <p:txBody>
          <a:bodyPr rtlCol="0" anchor="ctr"/>
          <a:lstStyle/>
          <a:p>
            <a:pPr algn="ctr"/>
            <a:r>
              <a:rPr lang="en-US" sz="1100" b="1" dirty="0"/>
              <a:t>Evaluate Models</a:t>
            </a:r>
          </a:p>
        </p:txBody>
      </p:sp>
      <p:sp>
        <p:nvSpPr>
          <p:cNvPr id="22" name="Freeform: Shape 21">
            <a:extLst>
              <a:ext uri="{FF2B5EF4-FFF2-40B4-BE49-F238E27FC236}">
                <a16:creationId xmlns:a16="http://schemas.microsoft.com/office/drawing/2014/main" id="{C16B65C5-F392-463A-A457-4FB984006EB7}"/>
              </a:ext>
            </a:extLst>
          </p:cNvPr>
          <p:cNvSpPr/>
          <p:nvPr/>
        </p:nvSpPr>
        <p:spPr>
          <a:xfrm>
            <a:off x="4161045" y="984544"/>
            <a:ext cx="781557" cy="1394817"/>
          </a:xfrm>
          <a:custGeom>
            <a:avLst/>
            <a:gdLst>
              <a:gd name="connsiteX0" fmla="*/ 405113 w 781557"/>
              <a:gd name="connsiteY0" fmla="*/ 1394817 h 1394817"/>
              <a:gd name="connsiteX1" fmla="*/ 781440 w 781557"/>
              <a:gd name="connsiteY1" fmla="*/ 663830 h 1394817"/>
              <a:gd name="connsiteX2" fmla="*/ 377487 w 781557"/>
              <a:gd name="connsiteY2" fmla="*/ 0 h 1394817"/>
              <a:gd name="connsiteX3" fmla="*/ 117 w 781557"/>
              <a:gd name="connsiteY3" fmla="*/ 679328 h 1394817"/>
              <a:gd name="connsiteX4" fmla="*/ 405113 w 781557"/>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557" h="1394817">
                <a:moveTo>
                  <a:pt x="405113" y="1394817"/>
                </a:moveTo>
                <a:cubicBezTo>
                  <a:pt x="405113" y="1394817"/>
                  <a:pt x="789258" y="1033198"/>
                  <a:pt x="781440" y="663830"/>
                </a:cubicBezTo>
                <a:cubicBezTo>
                  <a:pt x="773622" y="294461"/>
                  <a:pt x="377487" y="0"/>
                  <a:pt x="377487" y="0"/>
                </a:cubicBezTo>
                <a:cubicBezTo>
                  <a:pt x="377487" y="0"/>
                  <a:pt x="-7701" y="309959"/>
                  <a:pt x="117" y="679328"/>
                </a:cubicBezTo>
                <a:cubicBezTo>
                  <a:pt x="7936" y="1048696"/>
                  <a:pt x="405113" y="1394817"/>
                  <a:pt x="405113"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Export </a:t>
            </a:r>
          </a:p>
          <a:p>
            <a:pPr algn="ctr"/>
            <a:r>
              <a:rPr lang="en-US" sz="900" b="1" dirty="0"/>
              <a:t>annotation</a:t>
            </a:r>
          </a:p>
        </p:txBody>
      </p:sp>
      <p:sp>
        <p:nvSpPr>
          <p:cNvPr id="23" name="Freeform: Shape 22">
            <a:extLst>
              <a:ext uri="{FF2B5EF4-FFF2-40B4-BE49-F238E27FC236}">
                <a16:creationId xmlns:a16="http://schemas.microsoft.com/office/drawing/2014/main" id="{005E127E-0B1C-409E-80C4-BA5F6F292F0B}"/>
              </a:ext>
            </a:extLst>
          </p:cNvPr>
          <p:cNvSpPr/>
          <p:nvPr/>
        </p:nvSpPr>
        <p:spPr>
          <a:xfrm>
            <a:off x="3423521" y="1715531"/>
            <a:ext cx="782048" cy="1394300"/>
          </a:xfrm>
          <a:custGeom>
            <a:avLst/>
            <a:gdLst>
              <a:gd name="connsiteX0" fmla="*/ 405619 w 782048"/>
              <a:gd name="connsiteY0" fmla="*/ 1394301 h 1394300"/>
              <a:gd name="connsiteX1" fmla="*/ 781946 w 782048"/>
              <a:gd name="connsiteY1" fmla="*/ 663830 h 1394300"/>
              <a:gd name="connsiteX2" fmla="*/ 377994 w 782048"/>
              <a:gd name="connsiteY2" fmla="*/ 0 h 1394300"/>
              <a:gd name="connsiteX3" fmla="*/ 102 w 782048"/>
              <a:gd name="connsiteY3" fmla="*/ 678811 h 1394300"/>
              <a:gd name="connsiteX4" fmla="*/ 405619 w 782048"/>
              <a:gd name="connsiteY4" fmla="*/ 1394301 h 139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048" h="1394300">
                <a:moveTo>
                  <a:pt x="405619" y="1394301"/>
                </a:moveTo>
                <a:cubicBezTo>
                  <a:pt x="405619" y="1394301"/>
                  <a:pt x="789243" y="1032681"/>
                  <a:pt x="781946" y="663830"/>
                </a:cubicBezTo>
                <a:cubicBezTo>
                  <a:pt x="774649" y="294978"/>
                  <a:pt x="377994" y="0"/>
                  <a:pt x="377994" y="0"/>
                </a:cubicBezTo>
                <a:cubicBezTo>
                  <a:pt x="377994" y="0"/>
                  <a:pt x="-7195" y="309959"/>
                  <a:pt x="102" y="678811"/>
                </a:cubicBezTo>
                <a:cubicBezTo>
                  <a:pt x="7400" y="1047663"/>
                  <a:pt x="405619" y="1394301"/>
                  <a:pt x="405619" y="1394301"/>
                </a:cubicBezTo>
                <a:close/>
              </a:path>
            </a:pathLst>
          </a:custGeom>
          <a:solidFill>
            <a:srgbClr val="F5B758"/>
          </a:solidFill>
          <a:ln w="12700" cap="flat">
            <a:solidFill>
              <a:srgbClr val="D88942"/>
            </a:solidFill>
            <a:prstDash val="solid"/>
            <a:miter/>
          </a:ln>
        </p:spPr>
        <p:txBody>
          <a:bodyPr rtlCol="0" anchor="ctr"/>
          <a:lstStyle/>
          <a:p>
            <a:pPr algn="ctr"/>
            <a:r>
              <a:rPr lang="en-US" sz="700" b="1" dirty="0"/>
              <a:t>Segmentation Images</a:t>
            </a:r>
          </a:p>
        </p:txBody>
      </p:sp>
      <p:sp>
        <p:nvSpPr>
          <p:cNvPr id="24" name="Freeform: Shape 23">
            <a:extLst>
              <a:ext uri="{FF2B5EF4-FFF2-40B4-BE49-F238E27FC236}">
                <a16:creationId xmlns:a16="http://schemas.microsoft.com/office/drawing/2014/main" id="{487FC66E-1039-4C38-8F43-D977D5334CAB}"/>
              </a:ext>
            </a:extLst>
          </p:cNvPr>
          <p:cNvSpPr/>
          <p:nvPr/>
        </p:nvSpPr>
        <p:spPr>
          <a:xfrm>
            <a:off x="4899642" y="254073"/>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r>
              <a:rPr lang="en-US" sz="700" b="1" dirty="0"/>
              <a:t>Augmentation</a:t>
            </a:r>
          </a:p>
        </p:txBody>
      </p:sp>
      <p:pic>
        <p:nvPicPr>
          <p:cNvPr id="25" name="Picture 24">
            <a:extLst>
              <a:ext uri="{FF2B5EF4-FFF2-40B4-BE49-F238E27FC236}">
                <a16:creationId xmlns:a16="http://schemas.microsoft.com/office/drawing/2014/main" id="{0731E132-2866-427F-BC29-CAAE6F1F75DD}"/>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1" name="Freeform: Shape 10">
            <a:extLst>
              <a:ext uri="{FF2B5EF4-FFF2-40B4-BE49-F238E27FC236}">
                <a16:creationId xmlns:a16="http://schemas.microsoft.com/office/drawing/2014/main" id="{6642F4A9-834D-475E-8F2D-1434178DECC2}"/>
              </a:ext>
            </a:extLst>
          </p:cNvPr>
          <p:cNvSpPr/>
          <p:nvPr/>
        </p:nvSpPr>
        <p:spPr>
          <a:xfrm>
            <a:off x="2664509" y="2376676"/>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Download data from Kaggle </a:t>
            </a:r>
          </a:p>
        </p:txBody>
      </p:sp>
      <p:sp>
        <p:nvSpPr>
          <p:cNvPr id="4" name="TextBox 3">
            <a:extLst>
              <a:ext uri="{FF2B5EF4-FFF2-40B4-BE49-F238E27FC236}">
                <a16:creationId xmlns:a16="http://schemas.microsoft.com/office/drawing/2014/main" id="{15EF6A93-706B-4BC0-AECE-C01657BAF37F}"/>
              </a:ext>
            </a:extLst>
          </p:cNvPr>
          <p:cNvSpPr txBox="1"/>
          <p:nvPr/>
        </p:nvSpPr>
        <p:spPr>
          <a:xfrm>
            <a:off x="281235" y="373350"/>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37927763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C47872F1-C9D8-404D-8543-7852E6494563}"/>
              </a:ext>
            </a:extLst>
          </p:cNvPr>
          <p:cNvSpPr/>
          <p:nvPr/>
        </p:nvSpPr>
        <p:spPr>
          <a:xfrm>
            <a:off x="2387601" y="1447386"/>
            <a:ext cx="3493914" cy="311191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99699D1F-F55E-4319-A1F9-0B9CCC7A0373}"/>
              </a:ext>
            </a:extLst>
          </p:cNvPr>
          <p:cNvSpPr/>
          <p:nvPr/>
        </p:nvSpPr>
        <p:spPr>
          <a:xfrm>
            <a:off x="5927550" y="408426"/>
            <a:ext cx="1001973" cy="993087"/>
          </a:xfrm>
          <a:custGeom>
            <a:avLst/>
            <a:gdLst>
              <a:gd name="connsiteX0" fmla="*/ 762096 w 1001973"/>
              <a:gd name="connsiteY0" fmla="*/ 786373 h 993087"/>
              <a:gd name="connsiteX1" fmla="*/ 1001340 w 1001973"/>
              <a:gd name="connsiteY1" fmla="*/ 626 h 993087"/>
              <a:gd name="connsiteX2" fmla="*/ 209071 w 1001973"/>
              <a:gd name="connsiteY2" fmla="*/ 238262 h 993087"/>
              <a:gd name="connsiteX3" fmla="*/ 6313 w 1001973"/>
              <a:gd name="connsiteY3" fmla="*/ 986814 h 993087"/>
              <a:gd name="connsiteX4" fmla="*/ 762096 w 1001973"/>
              <a:gd name="connsiteY4" fmla="*/ 786373 h 993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973" h="993087">
                <a:moveTo>
                  <a:pt x="762096" y="786373"/>
                </a:moveTo>
                <a:cubicBezTo>
                  <a:pt x="1026359" y="523941"/>
                  <a:pt x="1001340" y="626"/>
                  <a:pt x="1001340" y="626"/>
                </a:cubicBezTo>
                <a:cubicBezTo>
                  <a:pt x="1001340" y="626"/>
                  <a:pt x="473856" y="-24170"/>
                  <a:pt x="209071" y="238262"/>
                </a:cubicBezTo>
                <a:cubicBezTo>
                  <a:pt x="-55713" y="500694"/>
                  <a:pt x="6313" y="986814"/>
                  <a:pt x="6313" y="986814"/>
                </a:cubicBezTo>
                <a:cubicBezTo>
                  <a:pt x="6313" y="986814"/>
                  <a:pt x="496269" y="1048289"/>
                  <a:pt x="762096" y="786373"/>
                </a:cubicBezTo>
                <a:close/>
              </a:path>
            </a:pathLst>
          </a:custGeom>
          <a:solidFill>
            <a:srgbClr val="F5B758"/>
          </a:solidFill>
          <a:ln w="12700" cap="flat">
            <a:solidFill>
              <a:srgbClr val="D88942"/>
            </a:solidFill>
            <a:prstDash val="solid"/>
            <a:miter/>
          </a:ln>
        </p:spPr>
        <p:txBody>
          <a:bodyPr rtlCol="0" anchor="ctr"/>
          <a:lstStyle/>
          <a:p>
            <a:pPr algn="ctr"/>
            <a:r>
              <a:rPr lang="en-US" sz="1100" b="1" dirty="0"/>
              <a:t>Train Models</a:t>
            </a:r>
          </a:p>
        </p:txBody>
      </p:sp>
      <p:sp>
        <p:nvSpPr>
          <p:cNvPr id="19" name="Freeform: Shape 18">
            <a:extLst>
              <a:ext uri="{FF2B5EF4-FFF2-40B4-BE49-F238E27FC236}">
                <a16:creationId xmlns:a16="http://schemas.microsoft.com/office/drawing/2014/main" id="{A1B76DF4-7A82-4EE7-BEC7-8B2609C505E9}"/>
              </a:ext>
            </a:extLst>
          </p:cNvPr>
          <p:cNvSpPr/>
          <p:nvPr/>
        </p:nvSpPr>
        <p:spPr>
          <a:xfrm>
            <a:off x="4940400" y="2376676"/>
            <a:ext cx="1406797" cy="775101"/>
          </a:xfrm>
          <a:custGeom>
            <a:avLst/>
            <a:gdLst>
              <a:gd name="connsiteX0" fmla="*/ 737018 w 1406797"/>
              <a:gd name="connsiteY0" fmla="*/ 102 h 775101"/>
              <a:gd name="connsiteX1" fmla="*/ 0 w 1406797"/>
              <a:gd name="connsiteY1" fmla="*/ 373086 h 775101"/>
              <a:gd name="connsiteX2" fmla="*/ 721902 w 1406797"/>
              <a:gd name="connsiteY2" fmla="*/ 775000 h 775101"/>
              <a:gd name="connsiteX3" fmla="*/ 1406797 w 1406797"/>
              <a:gd name="connsiteY3" fmla="*/ 400983 h 775101"/>
              <a:gd name="connsiteX4" fmla="*/ 737018 w 1406797"/>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97" h="775101">
                <a:moveTo>
                  <a:pt x="737018" y="102"/>
                </a:moveTo>
                <a:cubicBezTo>
                  <a:pt x="362775" y="-7131"/>
                  <a:pt x="0" y="373086"/>
                  <a:pt x="0" y="373086"/>
                </a:cubicBezTo>
                <a:cubicBezTo>
                  <a:pt x="0" y="373086"/>
                  <a:pt x="347660" y="767768"/>
                  <a:pt x="721902" y="775000"/>
                </a:cubicBezTo>
                <a:cubicBezTo>
                  <a:pt x="1096145" y="782233"/>
                  <a:pt x="1406797" y="400983"/>
                  <a:pt x="1406797" y="400983"/>
                </a:cubicBezTo>
                <a:cubicBezTo>
                  <a:pt x="1406797" y="400983"/>
                  <a:pt x="1111261" y="7334"/>
                  <a:pt x="737018" y="102"/>
                </a:cubicBezTo>
                <a:close/>
              </a:path>
            </a:pathLst>
          </a:custGeom>
          <a:solidFill>
            <a:srgbClr val="F5B758"/>
          </a:solidFill>
          <a:ln w="12700" cap="flat">
            <a:solidFill>
              <a:srgbClr val="D88942"/>
            </a:solidFill>
            <a:prstDash val="solid"/>
            <a:miter/>
          </a:ln>
        </p:spPr>
        <p:txBody>
          <a:bodyPr rtlCol="0" anchor="ctr"/>
          <a:lstStyle/>
          <a:p>
            <a:pPr algn="ctr"/>
            <a:r>
              <a:rPr lang="en-US" sz="1200" b="1" dirty="0"/>
              <a:t>Save best </a:t>
            </a:r>
          </a:p>
          <a:p>
            <a:pPr algn="ctr"/>
            <a:r>
              <a:rPr lang="en-US" sz="1200" b="1" dirty="0"/>
              <a:t>weights</a:t>
            </a:r>
          </a:p>
        </p:txBody>
      </p:sp>
      <p:sp>
        <p:nvSpPr>
          <p:cNvPr id="20" name="Freeform: Shape 19">
            <a:extLst>
              <a:ext uri="{FF2B5EF4-FFF2-40B4-BE49-F238E27FC236}">
                <a16:creationId xmlns:a16="http://schemas.microsoft.com/office/drawing/2014/main" id="{AC884180-9766-4748-882B-F8B3F9F23FE3}"/>
              </a:ext>
            </a:extLst>
          </p:cNvPr>
          <p:cNvSpPr/>
          <p:nvPr/>
        </p:nvSpPr>
        <p:spPr>
          <a:xfrm>
            <a:off x="4202861" y="3107147"/>
            <a:ext cx="1407318" cy="775101"/>
          </a:xfrm>
          <a:custGeom>
            <a:avLst/>
            <a:gdLst>
              <a:gd name="connsiteX0" fmla="*/ 737539 w 1407318"/>
              <a:gd name="connsiteY0" fmla="*/ 102 h 775101"/>
              <a:gd name="connsiteX1" fmla="*/ 0 w 1407318"/>
              <a:gd name="connsiteY1" fmla="*/ 373603 h 775101"/>
              <a:gd name="connsiteX2" fmla="*/ 721903 w 1407318"/>
              <a:gd name="connsiteY2" fmla="*/ 775000 h 775101"/>
              <a:gd name="connsiteX3" fmla="*/ 1407319 w 1407318"/>
              <a:gd name="connsiteY3" fmla="*/ 400983 h 775101"/>
              <a:gd name="connsiteX4" fmla="*/ 737539 w 1407318"/>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7318" h="775101">
                <a:moveTo>
                  <a:pt x="737539" y="102"/>
                </a:moveTo>
                <a:cubicBezTo>
                  <a:pt x="363297" y="-7131"/>
                  <a:pt x="0" y="373603"/>
                  <a:pt x="0" y="373603"/>
                </a:cubicBezTo>
                <a:cubicBezTo>
                  <a:pt x="0" y="373603"/>
                  <a:pt x="348181" y="767768"/>
                  <a:pt x="721903" y="775000"/>
                </a:cubicBezTo>
                <a:cubicBezTo>
                  <a:pt x="1095624" y="782233"/>
                  <a:pt x="1407319" y="400983"/>
                  <a:pt x="1407319" y="400983"/>
                </a:cubicBezTo>
                <a:cubicBezTo>
                  <a:pt x="1407319" y="400983"/>
                  <a:pt x="1111782" y="7334"/>
                  <a:pt x="737539" y="102"/>
                </a:cubicBezTo>
                <a:close/>
              </a:path>
            </a:pathLst>
          </a:custGeom>
          <a:solidFill>
            <a:srgbClr val="F5B758"/>
          </a:solidFill>
          <a:ln w="12700" cap="flat">
            <a:solidFill>
              <a:srgbClr val="D88942"/>
            </a:solidFill>
            <a:prstDash val="solid"/>
            <a:miter/>
          </a:ln>
        </p:spPr>
        <p:txBody>
          <a:bodyPr rtlCol="0" anchor="ctr"/>
          <a:lstStyle/>
          <a:p>
            <a:pPr algn="ctr"/>
            <a:r>
              <a:rPr lang="en-US" sz="1100" b="1" dirty="0"/>
              <a:t>Convert to </a:t>
            </a:r>
          </a:p>
          <a:p>
            <a:pPr algn="ctr"/>
            <a:r>
              <a:rPr lang="en-US" sz="1100" b="1" dirty="0"/>
              <a:t>ONNX</a:t>
            </a:r>
          </a:p>
        </p:txBody>
      </p:sp>
      <p:sp>
        <p:nvSpPr>
          <p:cNvPr id="21" name="Freeform: Shape 20">
            <a:extLst>
              <a:ext uri="{FF2B5EF4-FFF2-40B4-BE49-F238E27FC236}">
                <a16:creationId xmlns:a16="http://schemas.microsoft.com/office/drawing/2014/main" id="{CD72FC52-ACF2-414F-8F15-30175B2A027B}"/>
              </a:ext>
            </a:extLst>
          </p:cNvPr>
          <p:cNvSpPr/>
          <p:nvPr/>
        </p:nvSpPr>
        <p:spPr>
          <a:xfrm>
            <a:off x="5677418" y="1646205"/>
            <a:ext cx="1406797" cy="775116"/>
          </a:xfrm>
          <a:custGeom>
            <a:avLst/>
            <a:gdLst>
              <a:gd name="connsiteX0" fmla="*/ 737018 w 1406797"/>
              <a:gd name="connsiteY0" fmla="*/ 102 h 775116"/>
              <a:gd name="connsiteX1" fmla="*/ 0 w 1406797"/>
              <a:gd name="connsiteY1" fmla="*/ 373086 h 775116"/>
              <a:gd name="connsiteX2" fmla="*/ 721902 w 1406797"/>
              <a:gd name="connsiteY2" fmla="*/ 775000 h 775116"/>
              <a:gd name="connsiteX3" fmla="*/ 1406797 w 1406797"/>
              <a:gd name="connsiteY3" fmla="*/ 399950 h 775116"/>
              <a:gd name="connsiteX4" fmla="*/ 737018 w 1406797"/>
              <a:gd name="connsiteY4" fmla="*/ 102 h 775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97" h="775116">
                <a:moveTo>
                  <a:pt x="737018" y="102"/>
                </a:moveTo>
                <a:cubicBezTo>
                  <a:pt x="363297" y="-7130"/>
                  <a:pt x="0" y="373086"/>
                  <a:pt x="0" y="373086"/>
                </a:cubicBezTo>
                <a:cubicBezTo>
                  <a:pt x="0" y="373086"/>
                  <a:pt x="347660" y="767251"/>
                  <a:pt x="721902" y="775000"/>
                </a:cubicBezTo>
                <a:cubicBezTo>
                  <a:pt x="1096145" y="782749"/>
                  <a:pt x="1406797" y="399950"/>
                  <a:pt x="1406797" y="399950"/>
                </a:cubicBezTo>
                <a:cubicBezTo>
                  <a:pt x="1406797" y="399950"/>
                  <a:pt x="1111261" y="7334"/>
                  <a:pt x="737018" y="102"/>
                </a:cubicBezTo>
                <a:close/>
              </a:path>
            </a:pathLst>
          </a:custGeom>
          <a:solidFill>
            <a:srgbClr val="F5B758"/>
          </a:solidFill>
          <a:ln w="12700" cap="flat">
            <a:solidFill>
              <a:srgbClr val="D88942"/>
            </a:solidFill>
            <a:prstDash val="solid"/>
            <a:miter/>
          </a:ln>
        </p:spPr>
        <p:txBody>
          <a:bodyPr rtlCol="0" anchor="ctr"/>
          <a:lstStyle/>
          <a:p>
            <a:pPr algn="ctr"/>
            <a:r>
              <a:rPr lang="en-US" sz="1100" b="1" dirty="0"/>
              <a:t>Evaluate Models</a:t>
            </a:r>
          </a:p>
        </p:txBody>
      </p:sp>
      <p:sp>
        <p:nvSpPr>
          <p:cNvPr id="22" name="Freeform: Shape 21">
            <a:extLst>
              <a:ext uri="{FF2B5EF4-FFF2-40B4-BE49-F238E27FC236}">
                <a16:creationId xmlns:a16="http://schemas.microsoft.com/office/drawing/2014/main" id="{C16B65C5-F392-463A-A457-4FB984006EB7}"/>
              </a:ext>
            </a:extLst>
          </p:cNvPr>
          <p:cNvSpPr/>
          <p:nvPr/>
        </p:nvSpPr>
        <p:spPr>
          <a:xfrm>
            <a:off x="4161045" y="984544"/>
            <a:ext cx="781557" cy="1394817"/>
          </a:xfrm>
          <a:custGeom>
            <a:avLst/>
            <a:gdLst>
              <a:gd name="connsiteX0" fmla="*/ 405113 w 781557"/>
              <a:gd name="connsiteY0" fmla="*/ 1394817 h 1394817"/>
              <a:gd name="connsiteX1" fmla="*/ 781440 w 781557"/>
              <a:gd name="connsiteY1" fmla="*/ 663830 h 1394817"/>
              <a:gd name="connsiteX2" fmla="*/ 377487 w 781557"/>
              <a:gd name="connsiteY2" fmla="*/ 0 h 1394817"/>
              <a:gd name="connsiteX3" fmla="*/ 117 w 781557"/>
              <a:gd name="connsiteY3" fmla="*/ 679328 h 1394817"/>
              <a:gd name="connsiteX4" fmla="*/ 405113 w 781557"/>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557" h="1394817">
                <a:moveTo>
                  <a:pt x="405113" y="1394817"/>
                </a:moveTo>
                <a:cubicBezTo>
                  <a:pt x="405113" y="1394817"/>
                  <a:pt x="789258" y="1033198"/>
                  <a:pt x="781440" y="663830"/>
                </a:cubicBezTo>
                <a:cubicBezTo>
                  <a:pt x="773622" y="294461"/>
                  <a:pt x="377487" y="0"/>
                  <a:pt x="377487" y="0"/>
                </a:cubicBezTo>
                <a:cubicBezTo>
                  <a:pt x="377487" y="0"/>
                  <a:pt x="-7701" y="309959"/>
                  <a:pt x="117" y="679328"/>
                </a:cubicBezTo>
                <a:cubicBezTo>
                  <a:pt x="7936" y="1048696"/>
                  <a:pt x="405113" y="1394817"/>
                  <a:pt x="405113"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Export </a:t>
            </a:r>
          </a:p>
          <a:p>
            <a:pPr algn="ctr"/>
            <a:r>
              <a:rPr lang="en-US" sz="900" b="1" dirty="0"/>
              <a:t>annotation</a:t>
            </a:r>
          </a:p>
        </p:txBody>
      </p:sp>
      <p:sp>
        <p:nvSpPr>
          <p:cNvPr id="23" name="Freeform: Shape 22">
            <a:extLst>
              <a:ext uri="{FF2B5EF4-FFF2-40B4-BE49-F238E27FC236}">
                <a16:creationId xmlns:a16="http://schemas.microsoft.com/office/drawing/2014/main" id="{005E127E-0B1C-409E-80C4-BA5F6F292F0B}"/>
              </a:ext>
            </a:extLst>
          </p:cNvPr>
          <p:cNvSpPr/>
          <p:nvPr/>
        </p:nvSpPr>
        <p:spPr>
          <a:xfrm>
            <a:off x="3423521" y="1715531"/>
            <a:ext cx="782048" cy="1394300"/>
          </a:xfrm>
          <a:custGeom>
            <a:avLst/>
            <a:gdLst>
              <a:gd name="connsiteX0" fmla="*/ 405619 w 782048"/>
              <a:gd name="connsiteY0" fmla="*/ 1394301 h 1394300"/>
              <a:gd name="connsiteX1" fmla="*/ 781946 w 782048"/>
              <a:gd name="connsiteY1" fmla="*/ 663830 h 1394300"/>
              <a:gd name="connsiteX2" fmla="*/ 377994 w 782048"/>
              <a:gd name="connsiteY2" fmla="*/ 0 h 1394300"/>
              <a:gd name="connsiteX3" fmla="*/ 102 w 782048"/>
              <a:gd name="connsiteY3" fmla="*/ 678811 h 1394300"/>
              <a:gd name="connsiteX4" fmla="*/ 405619 w 782048"/>
              <a:gd name="connsiteY4" fmla="*/ 1394301 h 139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048" h="1394300">
                <a:moveTo>
                  <a:pt x="405619" y="1394301"/>
                </a:moveTo>
                <a:cubicBezTo>
                  <a:pt x="405619" y="1394301"/>
                  <a:pt x="789243" y="1032681"/>
                  <a:pt x="781946" y="663830"/>
                </a:cubicBezTo>
                <a:cubicBezTo>
                  <a:pt x="774649" y="294978"/>
                  <a:pt x="377994" y="0"/>
                  <a:pt x="377994" y="0"/>
                </a:cubicBezTo>
                <a:cubicBezTo>
                  <a:pt x="377994" y="0"/>
                  <a:pt x="-7195" y="309959"/>
                  <a:pt x="102" y="678811"/>
                </a:cubicBezTo>
                <a:cubicBezTo>
                  <a:pt x="7400" y="1047663"/>
                  <a:pt x="405619" y="1394301"/>
                  <a:pt x="405619" y="1394301"/>
                </a:cubicBezTo>
                <a:close/>
              </a:path>
            </a:pathLst>
          </a:custGeom>
          <a:solidFill>
            <a:srgbClr val="F5B758"/>
          </a:solidFill>
          <a:ln w="12700" cap="flat">
            <a:solidFill>
              <a:srgbClr val="D88942"/>
            </a:solidFill>
            <a:prstDash val="solid"/>
            <a:miter/>
          </a:ln>
        </p:spPr>
        <p:txBody>
          <a:bodyPr rtlCol="0" anchor="ctr"/>
          <a:lstStyle/>
          <a:p>
            <a:pPr algn="ctr"/>
            <a:r>
              <a:rPr lang="en-US" sz="700" b="1" dirty="0"/>
              <a:t>Segmentation Images</a:t>
            </a:r>
          </a:p>
        </p:txBody>
      </p:sp>
      <p:sp>
        <p:nvSpPr>
          <p:cNvPr id="24" name="Freeform: Shape 23">
            <a:extLst>
              <a:ext uri="{FF2B5EF4-FFF2-40B4-BE49-F238E27FC236}">
                <a16:creationId xmlns:a16="http://schemas.microsoft.com/office/drawing/2014/main" id="{487FC66E-1039-4C38-8F43-D977D5334CAB}"/>
              </a:ext>
            </a:extLst>
          </p:cNvPr>
          <p:cNvSpPr/>
          <p:nvPr/>
        </p:nvSpPr>
        <p:spPr>
          <a:xfrm>
            <a:off x="4899642" y="254073"/>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r>
              <a:rPr lang="en-US" sz="700" b="1" dirty="0"/>
              <a:t>Augmentation</a:t>
            </a:r>
          </a:p>
        </p:txBody>
      </p:sp>
      <p:pic>
        <p:nvPicPr>
          <p:cNvPr id="25" name="Picture 24">
            <a:extLst>
              <a:ext uri="{FF2B5EF4-FFF2-40B4-BE49-F238E27FC236}">
                <a16:creationId xmlns:a16="http://schemas.microsoft.com/office/drawing/2014/main" id="{0731E132-2866-427F-BC29-CAAE6F1F75DD}"/>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1" name="Freeform: Shape 10">
            <a:extLst>
              <a:ext uri="{FF2B5EF4-FFF2-40B4-BE49-F238E27FC236}">
                <a16:creationId xmlns:a16="http://schemas.microsoft.com/office/drawing/2014/main" id="{6642F4A9-834D-475E-8F2D-1434178DECC2}"/>
              </a:ext>
            </a:extLst>
          </p:cNvPr>
          <p:cNvSpPr/>
          <p:nvPr/>
        </p:nvSpPr>
        <p:spPr>
          <a:xfrm>
            <a:off x="2664509" y="2376676"/>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Download data from Kaggle </a:t>
            </a:r>
          </a:p>
        </p:txBody>
      </p:sp>
      <p:sp>
        <p:nvSpPr>
          <p:cNvPr id="12" name="Freeform: Shape 11">
            <a:extLst>
              <a:ext uri="{FF2B5EF4-FFF2-40B4-BE49-F238E27FC236}">
                <a16:creationId xmlns:a16="http://schemas.microsoft.com/office/drawing/2014/main" id="{CDEDA385-3110-43F9-B37B-61725E85CCAD}"/>
              </a:ext>
            </a:extLst>
          </p:cNvPr>
          <p:cNvSpPr/>
          <p:nvPr/>
        </p:nvSpPr>
        <p:spPr>
          <a:xfrm>
            <a:off x="3492323" y="3879563"/>
            <a:ext cx="2117856" cy="1263936"/>
          </a:xfrm>
          <a:custGeom>
            <a:avLst/>
            <a:gdLst>
              <a:gd name="connsiteX0" fmla="*/ 737539 w 1407318"/>
              <a:gd name="connsiteY0" fmla="*/ 102 h 775101"/>
              <a:gd name="connsiteX1" fmla="*/ 0 w 1407318"/>
              <a:gd name="connsiteY1" fmla="*/ 373603 h 775101"/>
              <a:gd name="connsiteX2" fmla="*/ 721903 w 1407318"/>
              <a:gd name="connsiteY2" fmla="*/ 775000 h 775101"/>
              <a:gd name="connsiteX3" fmla="*/ 1407319 w 1407318"/>
              <a:gd name="connsiteY3" fmla="*/ 400983 h 775101"/>
              <a:gd name="connsiteX4" fmla="*/ 737539 w 1407318"/>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7318" h="775101">
                <a:moveTo>
                  <a:pt x="737539" y="102"/>
                </a:moveTo>
                <a:cubicBezTo>
                  <a:pt x="363297" y="-7131"/>
                  <a:pt x="0" y="373603"/>
                  <a:pt x="0" y="373603"/>
                </a:cubicBezTo>
                <a:cubicBezTo>
                  <a:pt x="0" y="373603"/>
                  <a:pt x="348181" y="767768"/>
                  <a:pt x="721903" y="775000"/>
                </a:cubicBezTo>
                <a:cubicBezTo>
                  <a:pt x="1095624" y="782233"/>
                  <a:pt x="1407319" y="400983"/>
                  <a:pt x="1407319" y="400983"/>
                </a:cubicBezTo>
                <a:cubicBezTo>
                  <a:pt x="1407319" y="400983"/>
                  <a:pt x="1111782" y="7334"/>
                  <a:pt x="737539" y="102"/>
                </a:cubicBezTo>
                <a:close/>
              </a:path>
            </a:pathLst>
          </a:custGeom>
          <a:solidFill>
            <a:srgbClr val="F5B758"/>
          </a:solidFill>
          <a:ln w="12700" cap="flat">
            <a:solidFill>
              <a:srgbClr val="D88942"/>
            </a:solidFill>
            <a:prstDash val="solid"/>
            <a:miter/>
          </a:ln>
        </p:spPr>
        <p:txBody>
          <a:bodyPr rtlCol="0" anchor="ctr"/>
          <a:lstStyle/>
          <a:p>
            <a:pPr algn="ctr"/>
            <a:r>
              <a:rPr lang="en-US" sz="1600" b="1" dirty="0">
                <a:solidFill>
                  <a:schemeClr val="accent2">
                    <a:lumMod val="50000"/>
                  </a:schemeClr>
                </a:solidFill>
              </a:rPr>
              <a:t>Test using</a:t>
            </a:r>
          </a:p>
          <a:p>
            <a:pPr algn="ctr"/>
            <a:r>
              <a:rPr lang="en-US" sz="1600" b="1" dirty="0">
                <a:solidFill>
                  <a:schemeClr val="accent2">
                    <a:lumMod val="50000"/>
                  </a:schemeClr>
                </a:solidFill>
              </a:rPr>
              <a:t>ONNX inference</a:t>
            </a:r>
          </a:p>
        </p:txBody>
      </p:sp>
      <p:sp>
        <p:nvSpPr>
          <p:cNvPr id="4" name="TextBox 3">
            <a:extLst>
              <a:ext uri="{FF2B5EF4-FFF2-40B4-BE49-F238E27FC236}">
                <a16:creationId xmlns:a16="http://schemas.microsoft.com/office/drawing/2014/main" id="{15EF6A93-706B-4BC0-AECE-C01657BAF37F}"/>
              </a:ext>
            </a:extLst>
          </p:cNvPr>
          <p:cNvSpPr txBox="1"/>
          <p:nvPr/>
        </p:nvSpPr>
        <p:spPr>
          <a:xfrm>
            <a:off x="281235" y="373350"/>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4257359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C47872F1-C9D8-404D-8543-7852E6494563}"/>
              </a:ext>
            </a:extLst>
          </p:cNvPr>
          <p:cNvSpPr/>
          <p:nvPr/>
        </p:nvSpPr>
        <p:spPr>
          <a:xfrm>
            <a:off x="2387601" y="1447386"/>
            <a:ext cx="3493914" cy="311191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99699D1F-F55E-4319-A1F9-0B9CCC7A0373}"/>
              </a:ext>
            </a:extLst>
          </p:cNvPr>
          <p:cNvSpPr/>
          <p:nvPr/>
        </p:nvSpPr>
        <p:spPr>
          <a:xfrm>
            <a:off x="5927550" y="408426"/>
            <a:ext cx="1001973" cy="993087"/>
          </a:xfrm>
          <a:custGeom>
            <a:avLst/>
            <a:gdLst>
              <a:gd name="connsiteX0" fmla="*/ 762096 w 1001973"/>
              <a:gd name="connsiteY0" fmla="*/ 786373 h 993087"/>
              <a:gd name="connsiteX1" fmla="*/ 1001340 w 1001973"/>
              <a:gd name="connsiteY1" fmla="*/ 626 h 993087"/>
              <a:gd name="connsiteX2" fmla="*/ 209071 w 1001973"/>
              <a:gd name="connsiteY2" fmla="*/ 238262 h 993087"/>
              <a:gd name="connsiteX3" fmla="*/ 6313 w 1001973"/>
              <a:gd name="connsiteY3" fmla="*/ 986814 h 993087"/>
              <a:gd name="connsiteX4" fmla="*/ 762096 w 1001973"/>
              <a:gd name="connsiteY4" fmla="*/ 786373 h 993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973" h="993087">
                <a:moveTo>
                  <a:pt x="762096" y="786373"/>
                </a:moveTo>
                <a:cubicBezTo>
                  <a:pt x="1026359" y="523941"/>
                  <a:pt x="1001340" y="626"/>
                  <a:pt x="1001340" y="626"/>
                </a:cubicBezTo>
                <a:cubicBezTo>
                  <a:pt x="1001340" y="626"/>
                  <a:pt x="473856" y="-24170"/>
                  <a:pt x="209071" y="238262"/>
                </a:cubicBezTo>
                <a:cubicBezTo>
                  <a:pt x="-55713" y="500694"/>
                  <a:pt x="6313" y="986814"/>
                  <a:pt x="6313" y="986814"/>
                </a:cubicBezTo>
                <a:cubicBezTo>
                  <a:pt x="6313" y="986814"/>
                  <a:pt x="496269" y="1048289"/>
                  <a:pt x="762096" y="786373"/>
                </a:cubicBezTo>
                <a:close/>
              </a:path>
            </a:pathLst>
          </a:custGeom>
          <a:solidFill>
            <a:srgbClr val="F5B758"/>
          </a:solidFill>
          <a:ln w="12700" cap="flat">
            <a:solidFill>
              <a:srgbClr val="D88942"/>
            </a:solidFill>
            <a:prstDash val="solid"/>
            <a:miter/>
          </a:ln>
        </p:spPr>
        <p:txBody>
          <a:bodyPr rtlCol="0" anchor="ctr"/>
          <a:lstStyle/>
          <a:p>
            <a:pPr algn="ctr"/>
            <a:r>
              <a:rPr lang="en-US" sz="1100" b="1" dirty="0"/>
              <a:t>Train Models</a:t>
            </a:r>
          </a:p>
        </p:txBody>
      </p:sp>
      <p:sp>
        <p:nvSpPr>
          <p:cNvPr id="19" name="Freeform: Shape 18">
            <a:extLst>
              <a:ext uri="{FF2B5EF4-FFF2-40B4-BE49-F238E27FC236}">
                <a16:creationId xmlns:a16="http://schemas.microsoft.com/office/drawing/2014/main" id="{A1B76DF4-7A82-4EE7-BEC7-8B2609C505E9}"/>
              </a:ext>
            </a:extLst>
          </p:cNvPr>
          <p:cNvSpPr/>
          <p:nvPr/>
        </p:nvSpPr>
        <p:spPr>
          <a:xfrm>
            <a:off x="4940400" y="2376676"/>
            <a:ext cx="1406797" cy="775101"/>
          </a:xfrm>
          <a:custGeom>
            <a:avLst/>
            <a:gdLst>
              <a:gd name="connsiteX0" fmla="*/ 737018 w 1406797"/>
              <a:gd name="connsiteY0" fmla="*/ 102 h 775101"/>
              <a:gd name="connsiteX1" fmla="*/ 0 w 1406797"/>
              <a:gd name="connsiteY1" fmla="*/ 373086 h 775101"/>
              <a:gd name="connsiteX2" fmla="*/ 721902 w 1406797"/>
              <a:gd name="connsiteY2" fmla="*/ 775000 h 775101"/>
              <a:gd name="connsiteX3" fmla="*/ 1406797 w 1406797"/>
              <a:gd name="connsiteY3" fmla="*/ 400983 h 775101"/>
              <a:gd name="connsiteX4" fmla="*/ 737018 w 1406797"/>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97" h="775101">
                <a:moveTo>
                  <a:pt x="737018" y="102"/>
                </a:moveTo>
                <a:cubicBezTo>
                  <a:pt x="362775" y="-7131"/>
                  <a:pt x="0" y="373086"/>
                  <a:pt x="0" y="373086"/>
                </a:cubicBezTo>
                <a:cubicBezTo>
                  <a:pt x="0" y="373086"/>
                  <a:pt x="347660" y="767768"/>
                  <a:pt x="721902" y="775000"/>
                </a:cubicBezTo>
                <a:cubicBezTo>
                  <a:pt x="1096145" y="782233"/>
                  <a:pt x="1406797" y="400983"/>
                  <a:pt x="1406797" y="400983"/>
                </a:cubicBezTo>
                <a:cubicBezTo>
                  <a:pt x="1406797" y="400983"/>
                  <a:pt x="1111261" y="7334"/>
                  <a:pt x="737018" y="102"/>
                </a:cubicBezTo>
                <a:close/>
              </a:path>
            </a:pathLst>
          </a:custGeom>
          <a:solidFill>
            <a:srgbClr val="F5B758"/>
          </a:solidFill>
          <a:ln w="12700" cap="flat">
            <a:solidFill>
              <a:srgbClr val="D88942"/>
            </a:solidFill>
            <a:prstDash val="solid"/>
            <a:miter/>
          </a:ln>
        </p:spPr>
        <p:txBody>
          <a:bodyPr rtlCol="0" anchor="ctr"/>
          <a:lstStyle/>
          <a:p>
            <a:pPr algn="ctr"/>
            <a:r>
              <a:rPr lang="en-US" sz="1200" b="1" dirty="0"/>
              <a:t>Save best </a:t>
            </a:r>
          </a:p>
          <a:p>
            <a:pPr algn="ctr"/>
            <a:r>
              <a:rPr lang="en-US" sz="1200" b="1" dirty="0"/>
              <a:t>weights</a:t>
            </a:r>
          </a:p>
        </p:txBody>
      </p:sp>
      <p:sp>
        <p:nvSpPr>
          <p:cNvPr id="20" name="Freeform: Shape 19">
            <a:extLst>
              <a:ext uri="{FF2B5EF4-FFF2-40B4-BE49-F238E27FC236}">
                <a16:creationId xmlns:a16="http://schemas.microsoft.com/office/drawing/2014/main" id="{AC884180-9766-4748-882B-F8B3F9F23FE3}"/>
              </a:ext>
            </a:extLst>
          </p:cNvPr>
          <p:cNvSpPr/>
          <p:nvPr/>
        </p:nvSpPr>
        <p:spPr>
          <a:xfrm>
            <a:off x="4202861" y="3107147"/>
            <a:ext cx="1407318" cy="775101"/>
          </a:xfrm>
          <a:custGeom>
            <a:avLst/>
            <a:gdLst>
              <a:gd name="connsiteX0" fmla="*/ 737539 w 1407318"/>
              <a:gd name="connsiteY0" fmla="*/ 102 h 775101"/>
              <a:gd name="connsiteX1" fmla="*/ 0 w 1407318"/>
              <a:gd name="connsiteY1" fmla="*/ 373603 h 775101"/>
              <a:gd name="connsiteX2" fmla="*/ 721903 w 1407318"/>
              <a:gd name="connsiteY2" fmla="*/ 775000 h 775101"/>
              <a:gd name="connsiteX3" fmla="*/ 1407319 w 1407318"/>
              <a:gd name="connsiteY3" fmla="*/ 400983 h 775101"/>
              <a:gd name="connsiteX4" fmla="*/ 737539 w 1407318"/>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7318" h="775101">
                <a:moveTo>
                  <a:pt x="737539" y="102"/>
                </a:moveTo>
                <a:cubicBezTo>
                  <a:pt x="363297" y="-7131"/>
                  <a:pt x="0" y="373603"/>
                  <a:pt x="0" y="373603"/>
                </a:cubicBezTo>
                <a:cubicBezTo>
                  <a:pt x="0" y="373603"/>
                  <a:pt x="348181" y="767768"/>
                  <a:pt x="721903" y="775000"/>
                </a:cubicBezTo>
                <a:cubicBezTo>
                  <a:pt x="1095624" y="782233"/>
                  <a:pt x="1407319" y="400983"/>
                  <a:pt x="1407319" y="400983"/>
                </a:cubicBezTo>
                <a:cubicBezTo>
                  <a:pt x="1407319" y="400983"/>
                  <a:pt x="1111782" y="7334"/>
                  <a:pt x="737539" y="102"/>
                </a:cubicBezTo>
                <a:close/>
              </a:path>
            </a:pathLst>
          </a:custGeom>
          <a:solidFill>
            <a:srgbClr val="F5B758"/>
          </a:solidFill>
          <a:ln w="12700" cap="flat">
            <a:solidFill>
              <a:srgbClr val="D88942"/>
            </a:solidFill>
            <a:prstDash val="solid"/>
            <a:miter/>
          </a:ln>
        </p:spPr>
        <p:txBody>
          <a:bodyPr rtlCol="0" anchor="ctr"/>
          <a:lstStyle/>
          <a:p>
            <a:pPr algn="ctr"/>
            <a:r>
              <a:rPr lang="en-US" sz="1100" b="1" dirty="0"/>
              <a:t>Convert to </a:t>
            </a:r>
          </a:p>
          <a:p>
            <a:pPr algn="ctr"/>
            <a:r>
              <a:rPr lang="en-US" sz="1100" b="1" dirty="0"/>
              <a:t>ONNX</a:t>
            </a:r>
          </a:p>
        </p:txBody>
      </p:sp>
      <p:sp>
        <p:nvSpPr>
          <p:cNvPr id="21" name="Freeform: Shape 20">
            <a:extLst>
              <a:ext uri="{FF2B5EF4-FFF2-40B4-BE49-F238E27FC236}">
                <a16:creationId xmlns:a16="http://schemas.microsoft.com/office/drawing/2014/main" id="{CD72FC52-ACF2-414F-8F15-30175B2A027B}"/>
              </a:ext>
            </a:extLst>
          </p:cNvPr>
          <p:cNvSpPr/>
          <p:nvPr/>
        </p:nvSpPr>
        <p:spPr>
          <a:xfrm>
            <a:off x="5677418" y="1646205"/>
            <a:ext cx="1406797" cy="775116"/>
          </a:xfrm>
          <a:custGeom>
            <a:avLst/>
            <a:gdLst>
              <a:gd name="connsiteX0" fmla="*/ 737018 w 1406797"/>
              <a:gd name="connsiteY0" fmla="*/ 102 h 775116"/>
              <a:gd name="connsiteX1" fmla="*/ 0 w 1406797"/>
              <a:gd name="connsiteY1" fmla="*/ 373086 h 775116"/>
              <a:gd name="connsiteX2" fmla="*/ 721902 w 1406797"/>
              <a:gd name="connsiteY2" fmla="*/ 775000 h 775116"/>
              <a:gd name="connsiteX3" fmla="*/ 1406797 w 1406797"/>
              <a:gd name="connsiteY3" fmla="*/ 399950 h 775116"/>
              <a:gd name="connsiteX4" fmla="*/ 737018 w 1406797"/>
              <a:gd name="connsiteY4" fmla="*/ 102 h 775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97" h="775116">
                <a:moveTo>
                  <a:pt x="737018" y="102"/>
                </a:moveTo>
                <a:cubicBezTo>
                  <a:pt x="363297" y="-7130"/>
                  <a:pt x="0" y="373086"/>
                  <a:pt x="0" y="373086"/>
                </a:cubicBezTo>
                <a:cubicBezTo>
                  <a:pt x="0" y="373086"/>
                  <a:pt x="347660" y="767251"/>
                  <a:pt x="721902" y="775000"/>
                </a:cubicBezTo>
                <a:cubicBezTo>
                  <a:pt x="1096145" y="782749"/>
                  <a:pt x="1406797" y="399950"/>
                  <a:pt x="1406797" y="399950"/>
                </a:cubicBezTo>
                <a:cubicBezTo>
                  <a:pt x="1406797" y="399950"/>
                  <a:pt x="1111261" y="7334"/>
                  <a:pt x="737018" y="102"/>
                </a:cubicBezTo>
                <a:close/>
              </a:path>
            </a:pathLst>
          </a:custGeom>
          <a:solidFill>
            <a:srgbClr val="F5B758"/>
          </a:solidFill>
          <a:ln w="12700" cap="flat">
            <a:solidFill>
              <a:srgbClr val="D88942"/>
            </a:solidFill>
            <a:prstDash val="solid"/>
            <a:miter/>
          </a:ln>
        </p:spPr>
        <p:txBody>
          <a:bodyPr rtlCol="0" anchor="ctr"/>
          <a:lstStyle/>
          <a:p>
            <a:pPr algn="ctr"/>
            <a:r>
              <a:rPr lang="en-US" sz="1100" b="1" dirty="0"/>
              <a:t>Evaluate Models</a:t>
            </a:r>
          </a:p>
        </p:txBody>
      </p:sp>
      <p:sp>
        <p:nvSpPr>
          <p:cNvPr id="22" name="Freeform: Shape 21">
            <a:extLst>
              <a:ext uri="{FF2B5EF4-FFF2-40B4-BE49-F238E27FC236}">
                <a16:creationId xmlns:a16="http://schemas.microsoft.com/office/drawing/2014/main" id="{C16B65C5-F392-463A-A457-4FB984006EB7}"/>
              </a:ext>
            </a:extLst>
          </p:cNvPr>
          <p:cNvSpPr/>
          <p:nvPr/>
        </p:nvSpPr>
        <p:spPr>
          <a:xfrm>
            <a:off x="4161045" y="984544"/>
            <a:ext cx="781557" cy="1394817"/>
          </a:xfrm>
          <a:custGeom>
            <a:avLst/>
            <a:gdLst>
              <a:gd name="connsiteX0" fmla="*/ 405113 w 781557"/>
              <a:gd name="connsiteY0" fmla="*/ 1394817 h 1394817"/>
              <a:gd name="connsiteX1" fmla="*/ 781440 w 781557"/>
              <a:gd name="connsiteY1" fmla="*/ 663830 h 1394817"/>
              <a:gd name="connsiteX2" fmla="*/ 377487 w 781557"/>
              <a:gd name="connsiteY2" fmla="*/ 0 h 1394817"/>
              <a:gd name="connsiteX3" fmla="*/ 117 w 781557"/>
              <a:gd name="connsiteY3" fmla="*/ 679328 h 1394817"/>
              <a:gd name="connsiteX4" fmla="*/ 405113 w 781557"/>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557" h="1394817">
                <a:moveTo>
                  <a:pt x="405113" y="1394817"/>
                </a:moveTo>
                <a:cubicBezTo>
                  <a:pt x="405113" y="1394817"/>
                  <a:pt x="789258" y="1033198"/>
                  <a:pt x="781440" y="663830"/>
                </a:cubicBezTo>
                <a:cubicBezTo>
                  <a:pt x="773622" y="294461"/>
                  <a:pt x="377487" y="0"/>
                  <a:pt x="377487" y="0"/>
                </a:cubicBezTo>
                <a:cubicBezTo>
                  <a:pt x="377487" y="0"/>
                  <a:pt x="-7701" y="309959"/>
                  <a:pt x="117" y="679328"/>
                </a:cubicBezTo>
                <a:cubicBezTo>
                  <a:pt x="7936" y="1048696"/>
                  <a:pt x="405113" y="1394817"/>
                  <a:pt x="405113"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Export </a:t>
            </a:r>
          </a:p>
          <a:p>
            <a:pPr algn="ctr"/>
            <a:r>
              <a:rPr lang="en-US" sz="900" b="1" dirty="0"/>
              <a:t>annotation</a:t>
            </a:r>
          </a:p>
        </p:txBody>
      </p:sp>
      <p:sp>
        <p:nvSpPr>
          <p:cNvPr id="23" name="Freeform: Shape 22">
            <a:extLst>
              <a:ext uri="{FF2B5EF4-FFF2-40B4-BE49-F238E27FC236}">
                <a16:creationId xmlns:a16="http://schemas.microsoft.com/office/drawing/2014/main" id="{005E127E-0B1C-409E-80C4-BA5F6F292F0B}"/>
              </a:ext>
            </a:extLst>
          </p:cNvPr>
          <p:cNvSpPr/>
          <p:nvPr/>
        </p:nvSpPr>
        <p:spPr>
          <a:xfrm>
            <a:off x="3423521" y="1715531"/>
            <a:ext cx="782048" cy="1394300"/>
          </a:xfrm>
          <a:custGeom>
            <a:avLst/>
            <a:gdLst>
              <a:gd name="connsiteX0" fmla="*/ 405619 w 782048"/>
              <a:gd name="connsiteY0" fmla="*/ 1394301 h 1394300"/>
              <a:gd name="connsiteX1" fmla="*/ 781946 w 782048"/>
              <a:gd name="connsiteY1" fmla="*/ 663830 h 1394300"/>
              <a:gd name="connsiteX2" fmla="*/ 377994 w 782048"/>
              <a:gd name="connsiteY2" fmla="*/ 0 h 1394300"/>
              <a:gd name="connsiteX3" fmla="*/ 102 w 782048"/>
              <a:gd name="connsiteY3" fmla="*/ 678811 h 1394300"/>
              <a:gd name="connsiteX4" fmla="*/ 405619 w 782048"/>
              <a:gd name="connsiteY4" fmla="*/ 1394301 h 139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048" h="1394300">
                <a:moveTo>
                  <a:pt x="405619" y="1394301"/>
                </a:moveTo>
                <a:cubicBezTo>
                  <a:pt x="405619" y="1394301"/>
                  <a:pt x="789243" y="1032681"/>
                  <a:pt x="781946" y="663830"/>
                </a:cubicBezTo>
                <a:cubicBezTo>
                  <a:pt x="774649" y="294978"/>
                  <a:pt x="377994" y="0"/>
                  <a:pt x="377994" y="0"/>
                </a:cubicBezTo>
                <a:cubicBezTo>
                  <a:pt x="377994" y="0"/>
                  <a:pt x="-7195" y="309959"/>
                  <a:pt x="102" y="678811"/>
                </a:cubicBezTo>
                <a:cubicBezTo>
                  <a:pt x="7400" y="1047663"/>
                  <a:pt x="405619" y="1394301"/>
                  <a:pt x="405619" y="1394301"/>
                </a:cubicBezTo>
                <a:close/>
              </a:path>
            </a:pathLst>
          </a:custGeom>
          <a:solidFill>
            <a:srgbClr val="F5B758"/>
          </a:solidFill>
          <a:ln w="12700" cap="flat">
            <a:solidFill>
              <a:srgbClr val="D88942"/>
            </a:solidFill>
            <a:prstDash val="solid"/>
            <a:miter/>
          </a:ln>
        </p:spPr>
        <p:txBody>
          <a:bodyPr rtlCol="0" anchor="ctr"/>
          <a:lstStyle/>
          <a:p>
            <a:pPr algn="ctr"/>
            <a:r>
              <a:rPr lang="en-US" sz="700" b="1" dirty="0"/>
              <a:t>Segmentation Images</a:t>
            </a:r>
          </a:p>
        </p:txBody>
      </p:sp>
      <p:sp>
        <p:nvSpPr>
          <p:cNvPr id="24" name="Freeform: Shape 23">
            <a:extLst>
              <a:ext uri="{FF2B5EF4-FFF2-40B4-BE49-F238E27FC236}">
                <a16:creationId xmlns:a16="http://schemas.microsoft.com/office/drawing/2014/main" id="{487FC66E-1039-4C38-8F43-D977D5334CAB}"/>
              </a:ext>
            </a:extLst>
          </p:cNvPr>
          <p:cNvSpPr/>
          <p:nvPr/>
        </p:nvSpPr>
        <p:spPr>
          <a:xfrm>
            <a:off x="4899642" y="254073"/>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r>
              <a:rPr lang="en-US" sz="700" b="1" dirty="0"/>
              <a:t>Augmentation</a:t>
            </a:r>
          </a:p>
        </p:txBody>
      </p:sp>
      <p:pic>
        <p:nvPicPr>
          <p:cNvPr id="25" name="Picture 24">
            <a:extLst>
              <a:ext uri="{FF2B5EF4-FFF2-40B4-BE49-F238E27FC236}">
                <a16:creationId xmlns:a16="http://schemas.microsoft.com/office/drawing/2014/main" id="{0731E132-2866-427F-BC29-CAAE6F1F75DD}"/>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1" name="Freeform: Shape 10">
            <a:extLst>
              <a:ext uri="{FF2B5EF4-FFF2-40B4-BE49-F238E27FC236}">
                <a16:creationId xmlns:a16="http://schemas.microsoft.com/office/drawing/2014/main" id="{6642F4A9-834D-475E-8F2D-1434178DECC2}"/>
              </a:ext>
            </a:extLst>
          </p:cNvPr>
          <p:cNvSpPr/>
          <p:nvPr/>
        </p:nvSpPr>
        <p:spPr>
          <a:xfrm>
            <a:off x="2664509" y="2376676"/>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Download data from Kaggle </a:t>
            </a:r>
          </a:p>
        </p:txBody>
      </p:sp>
      <p:sp>
        <p:nvSpPr>
          <p:cNvPr id="12" name="Freeform: Shape 11">
            <a:extLst>
              <a:ext uri="{FF2B5EF4-FFF2-40B4-BE49-F238E27FC236}">
                <a16:creationId xmlns:a16="http://schemas.microsoft.com/office/drawing/2014/main" id="{CDEDA385-3110-43F9-B37B-61725E85CCAD}"/>
              </a:ext>
            </a:extLst>
          </p:cNvPr>
          <p:cNvSpPr/>
          <p:nvPr/>
        </p:nvSpPr>
        <p:spPr>
          <a:xfrm>
            <a:off x="3492324" y="3841476"/>
            <a:ext cx="1407318" cy="775101"/>
          </a:xfrm>
          <a:custGeom>
            <a:avLst/>
            <a:gdLst>
              <a:gd name="connsiteX0" fmla="*/ 737539 w 1407318"/>
              <a:gd name="connsiteY0" fmla="*/ 102 h 775101"/>
              <a:gd name="connsiteX1" fmla="*/ 0 w 1407318"/>
              <a:gd name="connsiteY1" fmla="*/ 373603 h 775101"/>
              <a:gd name="connsiteX2" fmla="*/ 721903 w 1407318"/>
              <a:gd name="connsiteY2" fmla="*/ 775000 h 775101"/>
              <a:gd name="connsiteX3" fmla="*/ 1407319 w 1407318"/>
              <a:gd name="connsiteY3" fmla="*/ 400983 h 775101"/>
              <a:gd name="connsiteX4" fmla="*/ 737539 w 1407318"/>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7318" h="775101">
                <a:moveTo>
                  <a:pt x="737539" y="102"/>
                </a:moveTo>
                <a:cubicBezTo>
                  <a:pt x="363297" y="-7131"/>
                  <a:pt x="0" y="373603"/>
                  <a:pt x="0" y="373603"/>
                </a:cubicBezTo>
                <a:cubicBezTo>
                  <a:pt x="0" y="373603"/>
                  <a:pt x="348181" y="767768"/>
                  <a:pt x="721903" y="775000"/>
                </a:cubicBezTo>
                <a:cubicBezTo>
                  <a:pt x="1095624" y="782233"/>
                  <a:pt x="1407319" y="400983"/>
                  <a:pt x="1407319" y="400983"/>
                </a:cubicBezTo>
                <a:cubicBezTo>
                  <a:pt x="1407319" y="400983"/>
                  <a:pt x="1111782" y="7334"/>
                  <a:pt x="737539" y="102"/>
                </a:cubicBezTo>
                <a:close/>
              </a:path>
            </a:pathLst>
          </a:custGeom>
          <a:solidFill>
            <a:srgbClr val="F5B758"/>
          </a:solidFill>
          <a:ln w="12700" cap="flat">
            <a:solidFill>
              <a:srgbClr val="D88942"/>
            </a:solidFill>
            <a:prstDash val="solid"/>
            <a:miter/>
          </a:ln>
        </p:spPr>
        <p:txBody>
          <a:bodyPr rtlCol="0" anchor="ctr"/>
          <a:lstStyle/>
          <a:p>
            <a:pPr algn="ctr"/>
            <a:r>
              <a:rPr lang="en-US" sz="1100" b="1" dirty="0"/>
              <a:t>Test using</a:t>
            </a:r>
          </a:p>
          <a:p>
            <a:pPr algn="ctr"/>
            <a:r>
              <a:rPr lang="en-US" sz="1100" b="1" dirty="0"/>
              <a:t>ONNX inference</a:t>
            </a:r>
          </a:p>
        </p:txBody>
      </p:sp>
      <p:sp>
        <p:nvSpPr>
          <p:cNvPr id="4" name="TextBox 3">
            <a:extLst>
              <a:ext uri="{FF2B5EF4-FFF2-40B4-BE49-F238E27FC236}">
                <a16:creationId xmlns:a16="http://schemas.microsoft.com/office/drawing/2014/main" id="{15EF6A93-706B-4BC0-AECE-C01657BAF37F}"/>
              </a:ext>
            </a:extLst>
          </p:cNvPr>
          <p:cNvSpPr txBox="1"/>
          <p:nvPr/>
        </p:nvSpPr>
        <p:spPr>
          <a:xfrm>
            <a:off x="281235" y="373350"/>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934205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423669-3157-1CCB-191C-DA6841BB8CA2}"/>
            </a:ext>
          </a:extLst>
        </p:cNvPr>
        <p:cNvGrpSpPr/>
        <p:nvPr/>
      </p:nvGrpSpPr>
      <p:grpSpPr>
        <a:xfrm>
          <a:off x="0" y="0"/>
          <a:ext cx="0" cy="0"/>
          <a:chOff x="0" y="0"/>
          <a:chExt cx="0" cy="0"/>
        </a:xfrm>
      </p:grpSpPr>
      <p:sp>
        <p:nvSpPr>
          <p:cNvPr id="17" name="Freeform: Shape 16">
            <a:extLst>
              <a:ext uri="{FF2B5EF4-FFF2-40B4-BE49-F238E27FC236}">
                <a16:creationId xmlns:a16="http://schemas.microsoft.com/office/drawing/2014/main" id="{25CB9B23-8EF5-BEFE-9D08-755A74F09E17}"/>
              </a:ext>
            </a:extLst>
          </p:cNvPr>
          <p:cNvSpPr/>
          <p:nvPr/>
        </p:nvSpPr>
        <p:spPr>
          <a:xfrm>
            <a:off x="8747633" y="4873474"/>
            <a:ext cx="1515836" cy="121957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492F24E-7AC9-0749-2D6F-E8FDCE156ECD}"/>
              </a:ext>
            </a:extLst>
          </p:cNvPr>
          <p:cNvSpPr/>
          <p:nvPr/>
        </p:nvSpPr>
        <p:spPr>
          <a:xfrm>
            <a:off x="8951042" y="4873474"/>
            <a:ext cx="1001973" cy="993087"/>
          </a:xfrm>
          <a:custGeom>
            <a:avLst/>
            <a:gdLst>
              <a:gd name="connsiteX0" fmla="*/ 762096 w 1001973"/>
              <a:gd name="connsiteY0" fmla="*/ 786373 h 993087"/>
              <a:gd name="connsiteX1" fmla="*/ 1001340 w 1001973"/>
              <a:gd name="connsiteY1" fmla="*/ 626 h 993087"/>
              <a:gd name="connsiteX2" fmla="*/ 209071 w 1001973"/>
              <a:gd name="connsiteY2" fmla="*/ 238262 h 993087"/>
              <a:gd name="connsiteX3" fmla="*/ 6313 w 1001973"/>
              <a:gd name="connsiteY3" fmla="*/ 986814 h 993087"/>
              <a:gd name="connsiteX4" fmla="*/ 762096 w 1001973"/>
              <a:gd name="connsiteY4" fmla="*/ 786373 h 993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973" h="993087">
                <a:moveTo>
                  <a:pt x="762096" y="786373"/>
                </a:moveTo>
                <a:cubicBezTo>
                  <a:pt x="1026359" y="523941"/>
                  <a:pt x="1001340" y="626"/>
                  <a:pt x="1001340" y="626"/>
                </a:cubicBezTo>
                <a:cubicBezTo>
                  <a:pt x="1001340" y="626"/>
                  <a:pt x="473856" y="-24170"/>
                  <a:pt x="209071" y="238262"/>
                </a:cubicBezTo>
                <a:cubicBezTo>
                  <a:pt x="-55713" y="500694"/>
                  <a:pt x="6313" y="986814"/>
                  <a:pt x="6313" y="986814"/>
                </a:cubicBezTo>
                <a:cubicBezTo>
                  <a:pt x="6313" y="986814"/>
                  <a:pt x="496269" y="1048289"/>
                  <a:pt x="762096" y="786373"/>
                </a:cubicBezTo>
                <a:close/>
              </a:path>
            </a:pathLst>
          </a:custGeom>
          <a:solidFill>
            <a:srgbClr val="F5B758"/>
          </a:solidFill>
          <a:ln w="12700" cap="flat">
            <a:solidFill>
              <a:srgbClr val="D88942"/>
            </a:solidFill>
            <a:prstDash val="solid"/>
            <a:miter/>
          </a:ln>
        </p:spPr>
        <p:txBody>
          <a:bodyPr rtlCol="0" anchor="ctr"/>
          <a:lstStyle/>
          <a:p>
            <a:pPr algn="ctr"/>
            <a:r>
              <a:rPr lang="en-US" sz="1100" b="1" dirty="0"/>
              <a:t>Train Models</a:t>
            </a:r>
          </a:p>
        </p:txBody>
      </p:sp>
      <p:sp>
        <p:nvSpPr>
          <p:cNvPr id="19" name="Freeform: Shape 18">
            <a:extLst>
              <a:ext uri="{FF2B5EF4-FFF2-40B4-BE49-F238E27FC236}">
                <a16:creationId xmlns:a16="http://schemas.microsoft.com/office/drawing/2014/main" id="{6A14E3CC-4F6C-B827-3E5C-5F11AE6E7B19}"/>
              </a:ext>
            </a:extLst>
          </p:cNvPr>
          <p:cNvSpPr/>
          <p:nvPr/>
        </p:nvSpPr>
        <p:spPr>
          <a:xfrm>
            <a:off x="10231438" y="5262518"/>
            <a:ext cx="1406797" cy="775101"/>
          </a:xfrm>
          <a:custGeom>
            <a:avLst/>
            <a:gdLst>
              <a:gd name="connsiteX0" fmla="*/ 737018 w 1406797"/>
              <a:gd name="connsiteY0" fmla="*/ 102 h 775101"/>
              <a:gd name="connsiteX1" fmla="*/ 0 w 1406797"/>
              <a:gd name="connsiteY1" fmla="*/ 373086 h 775101"/>
              <a:gd name="connsiteX2" fmla="*/ 721902 w 1406797"/>
              <a:gd name="connsiteY2" fmla="*/ 775000 h 775101"/>
              <a:gd name="connsiteX3" fmla="*/ 1406797 w 1406797"/>
              <a:gd name="connsiteY3" fmla="*/ 400983 h 775101"/>
              <a:gd name="connsiteX4" fmla="*/ 737018 w 1406797"/>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97" h="775101">
                <a:moveTo>
                  <a:pt x="737018" y="102"/>
                </a:moveTo>
                <a:cubicBezTo>
                  <a:pt x="362775" y="-7131"/>
                  <a:pt x="0" y="373086"/>
                  <a:pt x="0" y="373086"/>
                </a:cubicBezTo>
                <a:cubicBezTo>
                  <a:pt x="0" y="373086"/>
                  <a:pt x="347660" y="767768"/>
                  <a:pt x="721902" y="775000"/>
                </a:cubicBezTo>
                <a:cubicBezTo>
                  <a:pt x="1096145" y="782233"/>
                  <a:pt x="1406797" y="400983"/>
                  <a:pt x="1406797" y="400983"/>
                </a:cubicBezTo>
                <a:cubicBezTo>
                  <a:pt x="1406797" y="400983"/>
                  <a:pt x="1111261" y="7334"/>
                  <a:pt x="737018" y="102"/>
                </a:cubicBezTo>
                <a:close/>
              </a:path>
            </a:pathLst>
          </a:custGeom>
          <a:solidFill>
            <a:srgbClr val="F5B758"/>
          </a:solidFill>
          <a:ln w="12700" cap="flat">
            <a:solidFill>
              <a:srgbClr val="D88942"/>
            </a:solidFill>
            <a:prstDash val="solid"/>
            <a:miter/>
          </a:ln>
        </p:spPr>
        <p:txBody>
          <a:bodyPr rtlCol="0" anchor="ctr"/>
          <a:lstStyle/>
          <a:p>
            <a:pPr algn="ctr"/>
            <a:r>
              <a:rPr lang="en-US" sz="1200" b="1" dirty="0"/>
              <a:t>Save best </a:t>
            </a:r>
          </a:p>
          <a:p>
            <a:pPr algn="ctr"/>
            <a:r>
              <a:rPr lang="en-US" sz="1200" b="1" dirty="0"/>
              <a:t>weights</a:t>
            </a:r>
          </a:p>
        </p:txBody>
      </p:sp>
      <p:sp>
        <p:nvSpPr>
          <p:cNvPr id="20" name="Freeform: Shape 19">
            <a:extLst>
              <a:ext uri="{FF2B5EF4-FFF2-40B4-BE49-F238E27FC236}">
                <a16:creationId xmlns:a16="http://schemas.microsoft.com/office/drawing/2014/main" id="{8A51B4CA-31E7-1680-2C9F-EDDB47DB4139}"/>
              </a:ext>
            </a:extLst>
          </p:cNvPr>
          <p:cNvSpPr/>
          <p:nvPr/>
        </p:nvSpPr>
        <p:spPr>
          <a:xfrm>
            <a:off x="10494590" y="4732943"/>
            <a:ext cx="1407318" cy="775101"/>
          </a:xfrm>
          <a:custGeom>
            <a:avLst/>
            <a:gdLst>
              <a:gd name="connsiteX0" fmla="*/ 737539 w 1407318"/>
              <a:gd name="connsiteY0" fmla="*/ 102 h 775101"/>
              <a:gd name="connsiteX1" fmla="*/ 0 w 1407318"/>
              <a:gd name="connsiteY1" fmla="*/ 373603 h 775101"/>
              <a:gd name="connsiteX2" fmla="*/ 721903 w 1407318"/>
              <a:gd name="connsiteY2" fmla="*/ 775000 h 775101"/>
              <a:gd name="connsiteX3" fmla="*/ 1407319 w 1407318"/>
              <a:gd name="connsiteY3" fmla="*/ 400983 h 775101"/>
              <a:gd name="connsiteX4" fmla="*/ 737539 w 1407318"/>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7318" h="775101">
                <a:moveTo>
                  <a:pt x="737539" y="102"/>
                </a:moveTo>
                <a:cubicBezTo>
                  <a:pt x="363297" y="-7131"/>
                  <a:pt x="0" y="373603"/>
                  <a:pt x="0" y="373603"/>
                </a:cubicBezTo>
                <a:cubicBezTo>
                  <a:pt x="0" y="373603"/>
                  <a:pt x="348181" y="767768"/>
                  <a:pt x="721903" y="775000"/>
                </a:cubicBezTo>
                <a:cubicBezTo>
                  <a:pt x="1095624" y="782233"/>
                  <a:pt x="1407319" y="400983"/>
                  <a:pt x="1407319" y="400983"/>
                </a:cubicBezTo>
                <a:cubicBezTo>
                  <a:pt x="1407319" y="400983"/>
                  <a:pt x="1111782" y="7334"/>
                  <a:pt x="737539" y="102"/>
                </a:cubicBezTo>
                <a:close/>
              </a:path>
            </a:pathLst>
          </a:custGeom>
          <a:solidFill>
            <a:srgbClr val="F5B758"/>
          </a:solidFill>
          <a:ln w="12700" cap="flat">
            <a:solidFill>
              <a:srgbClr val="D88942"/>
            </a:solidFill>
            <a:prstDash val="solid"/>
            <a:miter/>
          </a:ln>
        </p:spPr>
        <p:txBody>
          <a:bodyPr rtlCol="0" anchor="ctr"/>
          <a:lstStyle/>
          <a:p>
            <a:pPr algn="ctr"/>
            <a:r>
              <a:rPr lang="en-US" sz="1100" b="1" dirty="0"/>
              <a:t>Convert to </a:t>
            </a:r>
          </a:p>
          <a:p>
            <a:pPr algn="ctr"/>
            <a:r>
              <a:rPr lang="en-US" sz="1100" b="1" dirty="0"/>
              <a:t>ONNX</a:t>
            </a:r>
          </a:p>
        </p:txBody>
      </p:sp>
      <p:sp>
        <p:nvSpPr>
          <p:cNvPr id="21" name="Freeform: Shape 20">
            <a:extLst>
              <a:ext uri="{FF2B5EF4-FFF2-40B4-BE49-F238E27FC236}">
                <a16:creationId xmlns:a16="http://schemas.microsoft.com/office/drawing/2014/main" id="{3C87C4A9-4DEE-3F8B-0A26-01D48ECE4106}"/>
              </a:ext>
            </a:extLst>
          </p:cNvPr>
          <p:cNvSpPr/>
          <p:nvPr/>
        </p:nvSpPr>
        <p:spPr>
          <a:xfrm>
            <a:off x="9553970" y="4974784"/>
            <a:ext cx="1406797" cy="775116"/>
          </a:xfrm>
          <a:custGeom>
            <a:avLst/>
            <a:gdLst>
              <a:gd name="connsiteX0" fmla="*/ 737018 w 1406797"/>
              <a:gd name="connsiteY0" fmla="*/ 102 h 775116"/>
              <a:gd name="connsiteX1" fmla="*/ 0 w 1406797"/>
              <a:gd name="connsiteY1" fmla="*/ 373086 h 775116"/>
              <a:gd name="connsiteX2" fmla="*/ 721902 w 1406797"/>
              <a:gd name="connsiteY2" fmla="*/ 775000 h 775116"/>
              <a:gd name="connsiteX3" fmla="*/ 1406797 w 1406797"/>
              <a:gd name="connsiteY3" fmla="*/ 399950 h 775116"/>
              <a:gd name="connsiteX4" fmla="*/ 737018 w 1406797"/>
              <a:gd name="connsiteY4" fmla="*/ 102 h 775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97" h="775116">
                <a:moveTo>
                  <a:pt x="737018" y="102"/>
                </a:moveTo>
                <a:cubicBezTo>
                  <a:pt x="363297" y="-7130"/>
                  <a:pt x="0" y="373086"/>
                  <a:pt x="0" y="373086"/>
                </a:cubicBezTo>
                <a:cubicBezTo>
                  <a:pt x="0" y="373086"/>
                  <a:pt x="347660" y="767251"/>
                  <a:pt x="721902" y="775000"/>
                </a:cubicBezTo>
                <a:cubicBezTo>
                  <a:pt x="1096145" y="782749"/>
                  <a:pt x="1406797" y="399950"/>
                  <a:pt x="1406797" y="399950"/>
                </a:cubicBezTo>
                <a:cubicBezTo>
                  <a:pt x="1406797" y="399950"/>
                  <a:pt x="1111261" y="7334"/>
                  <a:pt x="737018" y="102"/>
                </a:cubicBezTo>
                <a:close/>
              </a:path>
            </a:pathLst>
          </a:custGeom>
          <a:solidFill>
            <a:srgbClr val="F5B758"/>
          </a:solidFill>
          <a:ln w="12700" cap="flat">
            <a:solidFill>
              <a:srgbClr val="D88942"/>
            </a:solidFill>
            <a:prstDash val="solid"/>
            <a:miter/>
          </a:ln>
        </p:spPr>
        <p:txBody>
          <a:bodyPr rtlCol="0" anchor="ctr"/>
          <a:lstStyle/>
          <a:p>
            <a:pPr algn="ctr"/>
            <a:r>
              <a:rPr lang="en-US" sz="1100" b="1" dirty="0"/>
              <a:t>Evaluate Models</a:t>
            </a:r>
          </a:p>
        </p:txBody>
      </p:sp>
      <p:sp>
        <p:nvSpPr>
          <p:cNvPr id="22" name="Freeform: Shape 21">
            <a:extLst>
              <a:ext uri="{FF2B5EF4-FFF2-40B4-BE49-F238E27FC236}">
                <a16:creationId xmlns:a16="http://schemas.microsoft.com/office/drawing/2014/main" id="{14C980E2-B046-D463-2056-7B38470665EF}"/>
              </a:ext>
            </a:extLst>
          </p:cNvPr>
          <p:cNvSpPr/>
          <p:nvPr/>
        </p:nvSpPr>
        <p:spPr>
          <a:xfrm>
            <a:off x="9524513" y="3972695"/>
            <a:ext cx="781557" cy="1394817"/>
          </a:xfrm>
          <a:custGeom>
            <a:avLst/>
            <a:gdLst>
              <a:gd name="connsiteX0" fmla="*/ 405113 w 781557"/>
              <a:gd name="connsiteY0" fmla="*/ 1394817 h 1394817"/>
              <a:gd name="connsiteX1" fmla="*/ 781440 w 781557"/>
              <a:gd name="connsiteY1" fmla="*/ 663830 h 1394817"/>
              <a:gd name="connsiteX2" fmla="*/ 377487 w 781557"/>
              <a:gd name="connsiteY2" fmla="*/ 0 h 1394817"/>
              <a:gd name="connsiteX3" fmla="*/ 117 w 781557"/>
              <a:gd name="connsiteY3" fmla="*/ 679328 h 1394817"/>
              <a:gd name="connsiteX4" fmla="*/ 405113 w 781557"/>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557" h="1394817">
                <a:moveTo>
                  <a:pt x="405113" y="1394817"/>
                </a:moveTo>
                <a:cubicBezTo>
                  <a:pt x="405113" y="1394817"/>
                  <a:pt x="789258" y="1033198"/>
                  <a:pt x="781440" y="663830"/>
                </a:cubicBezTo>
                <a:cubicBezTo>
                  <a:pt x="773622" y="294461"/>
                  <a:pt x="377487" y="0"/>
                  <a:pt x="377487" y="0"/>
                </a:cubicBezTo>
                <a:cubicBezTo>
                  <a:pt x="377487" y="0"/>
                  <a:pt x="-7701" y="309959"/>
                  <a:pt x="117" y="679328"/>
                </a:cubicBezTo>
                <a:cubicBezTo>
                  <a:pt x="7936" y="1048696"/>
                  <a:pt x="405113" y="1394817"/>
                  <a:pt x="405113"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Export </a:t>
            </a:r>
          </a:p>
          <a:p>
            <a:pPr algn="ctr"/>
            <a:r>
              <a:rPr lang="en-US" sz="900" b="1" dirty="0"/>
              <a:t>annotation</a:t>
            </a:r>
          </a:p>
        </p:txBody>
      </p:sp>
      <p:sp>
        <p:nvSpPr>
          <p:cNvPr id="23" name="Freeform: Shape 22">
            <a:extLst>
              <a:ext uri="{FF2B5EF4-FFF2-40B4-BE49-F238E27FC236}">
                <a16:creationId xmlns:a16="http://schemas.microsoft.com/office/drawing/2014/main" id="{EBF4B440-917F-135B-6252-3230BB4AA2F9}"/>
              </a:ext>
            </a:extLst>
          </p:cNvPr>
          <p:cNvSpPr/>
          <p:nvPr/>
        </p:nvSpPr>
        <p:spPr>
          <a:xfrm>
            <a:off x="9912721" y="4300424"/>
            <a:ext cx="782048" cy="1394300"/>
          </a:xfrm>
          <a:custGeom>
            <a:avLst/>
            <a:gdLst>
              <a:gd name="connsiteX0" fmla="*/ 405619 w 782048"/>
              <a:gd name="connsiteY0" fmla="*/ 1394301 h 1394300"/>
              <a:gd name="connsiteX1" fmla="*/ 781946 w 782048"/>
              <a:gd name="connsiteY1" fmla="*/ 663830 h 1394300"/>
              <a:gd name="connsiteX2" fmla="*/ 377994 w 782048"/>
              <a:gd name="connsiteY2" fmla="*/ 0 h 1394300"/>
              <a:gd name="connsiteX3" fmla="*/ 102 w 782048"/>
              <a:gd name="connsiteY3" fmla="*/ 678811 h 1394300"/>
              <a:gd name="connsiteX4" fmla="*/ 405619 w 782048"/>
              <a:gd name="connsiteY4" fmla="*/ 1394301 h 139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048" h="1394300">
                <a:moveTo>
                  <a:pt x="405619" y="1394301"/>
                </a:moveTo>
                <a:cubicBezTo>
                  <a:pt x="405619" y="1394301"/>
                  <a:pt x="789243" y="1032681"/>
                  <a:pt x="781946" y="663830"/>
                </a:cubicBezTo>
                <a:cubicBezTo>
                  <a:pt x="774649" y="294978"/>
                  <a:pt x="377994" y="0"/>
                  <a:pt x="377994" y="0"/>
                </a:cubicBezTo>
                <a:cubicBezTo>
                  <a:pt x="377994" y="0"/>
                  <a:pt x="-7195" y="309959"/>
                  <a:pt x="102" y="678811"/>
                </a:cubicBezTo>
                <a:cubicBezTo>
                  <a:pt x="7400" y="1047663"/>
                  <a:pt x="405619" y="1394301"/>
                  <a:pt x="405619" y="1394301"/>
                </a:cubicBezTo>
                <a:close/>
              </a:path>
            </a:pathLst>
          </a:custGeom>
          <a:solidFill>
            <a:srgbClr val="F5B758"/>
          </a:solidFill>
          <a:ln w="12700" cap="flat">
            <a:solidFill>
              <a:srgbClr val="D88942"/>
            </a:solidFill>
            <a:prstDash val="solid"/>
            <a:miter/>
          </a:ln>
        </p:spPr>
        <p:txBody>
          <a:bodyPr rtlCol="0" anchor="ctr"/>
          <a:lstStyle/>
          <a:p>
            <a:pPr algn="ctr"/>
            <a:r>
              <a:rPr lang="en-US" sz="700" b="1" dirty="0"/>
              <a:t>Segmentation Images</a:t>
            </a:r>
          </a:p>
        </p:txBody>
      </p:sp>
      <p:sp>
        <p:nvSpPr>
          <p:cNvPr id="24" name="Freeform: Shape 23">
            <a:extLst>
              <a:ext uri="{FF2B5EF4-FFF2-40B4-BE49-F238E27FC236}">
                <a16:creationId xmlns:a16="http://schemas.microsoft.com/office/drawing/2014/main" id="{1DF88E77-1AB0-F582-DA9A-76222139593B}"/>
              </a:ext>
            </a:extLst>
          </p:cNvPr>
          <p:cNvSpPr/>
          <p:nvPr/>
        </p:nvSpPr>
        <p:spPr>
          <a:xfrm>
            <a:off x="10351298" y="4309079"/>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r>
              <a:rPr lang="en-US" sz="700" b="1" dirty="0"/>
              <a:t>Augmentation</a:t>
            </a:r>
          </a:p>
        </p:txBody>
      </p:sp>
      <p:pic>
        <p:nvPicPr>
          <p:cNvPr id="25" name="Picture 24">
            <a:extLst>
              <a:ext uri="{FF2B5EF4-FFF2-40B4-BE49-F238E27FC236}">
                <a16:creationId xmlns:a16="http://schemas.microsoft.com/office/drawing/2014/main" id="{A03746F5-8C68-96CD-ECF0-1FE42C1BA6CB}"/>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1" name="Freeform: Shape 10">
            <a:extLst>
              <a:ext uri="{FF2B5EF4-FFF2-40B4-BE49-F238E27FC236}">
                <a16:creationId xmlns:a16="http://schemas.microsoft.com/office/drawing/2014/main" id="{58FEDFFD-4FAD-BE11-D870-FAFD758A92C6}"/>
              </a:ext>
            </a:extLst>
          </p:cNvPr>
          <p:cNvSpPr/>
          <p:nvPr/>
        </p:nvSpPr>
        <p:spPr>
          <a:xfrm>
            <a:off x="9333592" y="4841362"/>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Download data from Kaggle </a:t>
            </a:r>
          </a:p>
        </p:txBody>
      </p:sp>
      <p:sp>
        <p:nvSpPr>
          <p:cNvPr id="12" name="Freeform: Shape 11">
            <a:extLst>
              <a:ext uri="{FF2B5EF4-FFF2-40B4-BE49-F238E27FC236}">
                <a16:creationId xmlns:a16="http://schemas.microsoft.com/office/drawing/2014/main" id="{6F77AD1A-0682-1CB1-0E2A-469B72280340}"/>
              </a:ext>
            </a:extLst>
          </p:cNvPr>
          <p:cNvSpPr/>
          <p:nvPr/>
        </p:nvSpPr>
        <p:spPr>
          <a:xfrm>
            <a:off x="9631162" y="4537091"/>
            <a:ext cx="1407318" cy="775101"/>
          </a:xfrm>
          <a:custGeom>
            <a:avLst/>
            <a:gdLst>
              <a:gd name="connsiteX0" fmla="*/ 737539 w 1407318"/>
              <a:gd name="connsiteY0" fmla="*/ 102 h 775101"/>
              <a:gd name="connsiteX1" fmla="*/ 0 w 1407318"/>
              <a:gd name="connsiteY1" fmla="*/ 373603 h 775101"/>
              <a:gd name="connsiteX2" fmla="*/ 721903 w 1407318"/>
              <a:gd name="connsiteY2" fmla="*/ 775000 h 775101"/>
              <a:gd name="connsiteX3" fmla="*/ 1407319 w 1407318"/>
              <a:gd name="connsiteY3" fmla="*/ 400983 h 775101"/>
              <a:gd name="connsiteX4" fmla="*/ 737539 w 1407318"/>
              <a:gd name="connsiteY4" fmla="*/ 102 h 7751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7318" h="775101">
                <a:moveTo>
                  <a:pt x="737539" y="102"/>
                </a:moveTo>
                <a:cubicBezTo>
                  <a:pt x="363297" y="-7131"/>
                  <a:pt x="0" y="373603"/>
                  <a:pt x="0" y="373603"/>
                </a:cubicBezTo>
                <a:cubicBezTo>
                  <a:pt x="0" y="373603"/>
                  <a:pt x="348181" y="767768"/>
                  <a:pt x="721903" y="775000"/>
                </a:cubicBezTo>
                <a:cubicBezTo>
                  <a:pt x="1095624" y="782233"/>
                  <a:pt x="1407319" y="400983"/>
                  <a:pt x="1407319" y="400983"/>
                </a:cubicBezTo>
                <a:cubicBezTo>
                  <a:pt x="1407319" y="400983"/>
                  <a:pt x="1111782" y="7334"/>
                  <a:pt x="737539" y="102"/>
                </a:cubicBezTo>
                <a:close/>
              </a:path>
            </a:pathLst>
          </a:custGeom>
          <a:solidFill>
            <a:srgbClr val="F5B758"/>
          </a:solidFill>
          <a:ln w="12700" cap="flat">
            <a:solidFill>
              <a:srgbClr val="D88942"/>
            </a:solidFill>
            <a:prstDash val="solid"/>
            <a:miter/>
          </a:ln>
        </p:spPr>
        <p:txBody>
          <a:bodyPr rtlCol="0" anchor="ctr"/>
          <a:lstStyle/>
          <a:p>
            <a:pPr algn="ctr"/>
            <a:r>
              <a:rPr lang="en-US" sz="1100" b="1" dirty="0"/>
              <a:t>Test using</a:t>
            </a:r>
          </a:p>
          <a:p>
            <a:pPr algn="ctr"/>
            <a:r>
              <a:rPr lang="en-US" sz="1100" b="1" dirty="0"/>
              <a:t>ONNX inference</a:t>
            </a:r>
          </a:p>
        </p:txBody>
      </p:sp>
      <p:sp>
        <p:nvSpPr>
          <p:cNvPr id="4" name="TextBox 3">
            <a:extLst>
              <a:ext uri="{FF2B5EF4-FFF2-40B4-BE49-F238E27FC236}">
                <a16:creationId xmlns:a16="http://schemas.microsoft.com/office/drawing/2014/main" id="{44CFC0CB-3A1D-7C30-2BDD-823E4A7970F6}"/>
              </a:ext>
            </a:extLst>
          </p:cNvPr>
          <p:cNvSpPr txBox="1"/>
          <p:nvPr/>
        </p:nvSpPr>
        <p:spPr>
          <a:xfrm>
            <a:off x="9406343" y="5171325"/>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1543064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4" name="TextBox 13">
            <a:extLst>
              <a:ext uri="{FF2B5EF4-FFF2-40B4-BE49-F238E27FC236}">
                <a16:creationId xmlns:a16="http://schemas.microsoft.com/office/drawing/2014/main" id="{53ED91A4-CFCE-4A2B-BA00-61BB10BDB967}"/>
              </a:ext>
            </a:extLst>
          </p:cNvPr>
          <p:cNvSpPr txBox="1"/>
          <p:nvPr/>
        </p:nvSpPr>
        <p:spPr>
          <a:xfrm>
            <a:off x="1952514" y="1653249"/>
            <a:ext cx="4416013" cy="1323439"/>
          </a:xfrm>
          <a:prstGeom prst="rect">
            <a:avLst/>
          </a:prstGeom>
          <a:noFill/>
        </p:spPr>
        <p:txBody>
          <a:bodyPr wrap="square">
            <a:spAutoFit/>
          </a:bodyPr>
          <a:lstStyle/>
          <a:p>
            <a:pPr algn="ctr"/>
            <a:r>
              <a:rPr lang="en-US" sz="4000" b="1" dirty="0">
                <a:solidFill>
                  <a:schemeClr val="accent3">
                    <a:lumMod val="90000"/>
                    <a:lumOff val="10000"/>
                  </a:schemeClr>
                </a:solidFill>
                <a:latin typeface="Algerian" panose="04020705040A02060702" pitchFamily="82" charset="0"/>
              </a:rPr>
              <a:t>Download data</a:t>
            </a:r>
          </a:p>
          <a:p>
            <a:pPr algn="ctr"/>
            <a:r>
              <a:rPr lang="en-US" sz="4000" b="1" dirty="0">
                <a:solidFill>
                  <a:schemeClr val="accent3">
                    <a:lumMod val="90000"/>
                    <a:lumOff val="10000"/>
                  </a:schemeClr>
                </a:solidFill>
                <a:latin typeface="Algerian" panose="04020705040A02060702" pitchFamily="82" charset="0"/>
              </a:rPr>
              <a:t> from Kaggle</a:t>
            </a:r>
          </a:p>
        </p:txBody>
      </p:sp>
    </p:spTree>
    <p:extLst>
      <p:ext uri="{BB962C8B-B14F-4D97-AF65-F5344CB8AC3E}">
        <p14:creationId xmlns:p14="http://schemas.microsoft.com/office/powerpoint/2010/main" val="40999436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4" name="TextBox 13">
            <a:extLst>
              <a:ext uri="{FF2B5EF4-FFF2-40B4-BE49-F238E27FC236}">
                <a16:creationId xmlns:a16="http://schemas.microsoft.com/office/drawing/2014/main" id="{53ED91A4-CFCE-4A2B-BA00-61BB10BDB967}"/>
              </a:ext>
            </a:extLst>
          </p:cNvPr>
          <p:cNvSpPr txBox="1"/>
          <p:nvPr/>
        </p:nvSpPr>
        <p:spPr>
          <a:xfrm>
            <a:off x="517323" y="524581"/>
            <a:ext cx="1963270" cy="584775"/>
          </a:xfrm>
          <a:prstGeom prst="rect">
            <a:avLst/>
          </a:prstGeom>
          <a:noFill/>
        </p:spPr>
        <p:txBody>
          <a:bodyPr wrap="square">
            <a:spAutoFit/>
          </a:bodyPr>
          <a:lstStyle/>
          <a:p>
            <a:pPr algn="ctr"/>
            <a:r>
              <a:rPr lang="en-US" sz="1600" b="1" dirty="0">
                <a:solidFill>
                  <a:schemeClr val="accent3">
                    <a:lumMod val="90000"/>
                    <a:lumOff val="10000"/>
                  </a:schemeClr>
                </a:solidFill>
                <a:latin typeface="Algerian" panose="04020705040A02060702" pitchFamily="82" charset="0"/>
              </a:rPr>
              <a:t>Download data</a:t>
            </a:r>
          </a:p>
          <a:p>
            <a:pPr algn="ctr"/>
            <a:r>
              <a:rPr lang="en-US" sz="1600" b="1" dirty="0">
                <a:solidFill>
                  <a:schemeClr val="accent3">
                    <a:lumMod val="90000"/>
                    <a:lumOff val="10000"/>
                  </a:schemeClr>
                </a:solidFill>
                <a:latin typeface="Algerian" panose="04020705040A02060702" pitchFamily="82" charset="0"/>
              </a:rPr>
              <a:t> from Kaggle</a:t>
            </a:r>
          </a:p>
        </p:txBody>
      </p:sp>
      <p:sp>
        <p:nvSpPr>
          <p:cNvPr id="5" name="TextBox 4">
            <a:extLst>
              <a:ext uri="{FF2B5EF4-FFF2-40B4-BE49-F238E27FC236}">
                <a16:creationId xmlns:a16="http://schemas.microsoft.com/office/drawing/2014/main" id="{3BDA13F2-C1CB-4066-8BFD-12752F311C68}"/>
              </a:ext>
            </a:extLst>
          </p:cNvPr>
          <p:cNvSpPr txBox="1"/>
          <p:nvPr/>
        </p:nvSpPr>
        <p:spPr>
          <a:xfrm>
            <a:off x="575533" y="1179913"/>
            <a:ext cx="3383281" cy="830997"/>
          </a:xfrm>
          <a:prstGeom prst="rect">
            <a:avLst/>
          </a:prstGeom>
          <a:noFill/>
        </p:spPr>
        <p:txBody>
          <a:bodyPr wrap="square">
            <a:spAutoFit/>
          </a:bodyPr>
          <a:lstStyle/>
          <a:p>
            <a:r>
              <a:rPr lang="en-US" sz="2400" b="1" dirty="0">
                <a:solidFill>
                  <a:schemeClr val="accent2">
                    <a:lumMod val="50000"/>
                  </a:schemeClr>
                </a:solidFill>
              </a:rPr>
              <a:t>Train : 3422 images </a:t>
            </a:r>
          </a:p>
          <a:p>
            <a:r>
              <a:rPr lang="en-US" sz="2400" b="1" dirty="0">
                <a:solidFill>
                  <a:schemeClr val="accent2">
                    <a:lumMod val="50000"/>
                  </a:schemeClr>
                </a:solidFill>
              </a:rPr>
              <a:t>Test </a:t>
            </a:r>
            <a:r>
              <a:rPr lang="en-US" sz="800" b="1" dirty="0">
                <a:solidFill>
                  <a:schemeClr val="accent2">
                    <a:lumMod val="50000"/>
                  </a:schemeClr>
                </a:solidFill>
              </a:rPr>
              <a:t> </a:t>
            </a:r>
            <a:r>
              <a:rPr lang="en-US" sz="2400" b="1" dirty="0">
                <a:solidFill>
                  <a:schemeClr val="accent2">
                    <a:lumMod val="50000"/>
                  </a:schemeClr>
                </a:solidFill>
              </a:rPr>
              <a:t> : 10 images </a:t>
            </a:r>
          </a:p>
        </p:txBody>
      </p:sp>
      <p:sp>
        <p:nvSpPr>
          <p:cNvPr id="8" name="TextBox 7">
            <a:extLst>
              <a:ext uri="{FF2B5EF4-FFF2-40B4-BE49-F238E27FC236}">
                <a16:creationId xmlns:a16="http://schemas.microsoft.com/office/drawing/2014/main" id="{BDAA18B7-9183-4F44-964E-B3DA5AD7B0E9}"/>
              </a:ext>
            </a:extLst>
          </p:cNvPr>
          <p:cNvSpPr txBox="1"/>
          <p:nvPr/>
        </p:nvSpPr>
        <p:spPr>
          <a:xfrm>
            <a:off x="575533" y="2081467"/>
            <a:ext cx="7395386" cy="2308324"/>
          </a:xfrm>
          <a:prstGeom prst="rect">
            <a:avLst/>
          </a:prstGeom>
          <a:noFill/>
        </p:spPr>
        <p:txBody>
          <a:bodyPr wrap="square">
            <a:spAutoFit/>
          </a:bodyPr>
          <a:lstStyle/>
          <a:p>
            <a:endParaRPr lang="en-US" sz="1600" dirty="0"/>
          </a:p>
          <a:p>
            <a:r>
              <a:rPr lang="en-US" sz="1600" dirty="0"/>
              <a:t>The Global Wheat Head Dataset is led by nine research institutes from seven countries: the University of Tokyo, Institute national de recherche pour agriculture, alimentation et environment, </a:t>
            </a:r>
            <a:r>
              <a:rPr lang="en-US" sz="1600" dirty="0" err="1"/>
              <a:t>Arvalis</a:t>
            </a:r>
            <a:r>
              <a:rPr lang="en-US" sz="1600" dirty="0"/>
              <a:t>, ETHZ, University of Saskatchewan, University of Queensland, Nanjing Agricultural University, and Roth Amsted Research. These institutions are joined by many in their pursuit of accurate wheat head detection, including the Global Institute for Food Security, Digi tag, Kubota, and Hyphen.</a:t>
            </a:r>
          </a:p>
          <a:p>
            <a:endParaRPr lang="en-US" sz="1600" dirty="0"/>
          </a:p>
        </p:txBody>
      </p:sp>
    </p:spTree>
    <p:extLst>
      <p:ext uri="{BB962C8B-B14F-4D97-AF65-F5344CB8AC3E}">
        <p14:creationId xmlns:p14="http://schemas.microsoft.com/office/powerpoint/2010/main" val="3106471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4" name="TextBox 13">
            <a:extLst>
              <a:ext uri="{FF2B5EF4-FFF2-40B4-BE49-F238E27FC236}">
                <a16:creationId xmlns:a16="http://schemas.microsoft.com/office/drawing/2014/main" id="{53ED91A4-CFCE-4A2B-BA00-61BB10BDB967}"/>
              </a:ext>
            </a:extLst>
          </p:cNvPr>
          <p:cNvSpPr txBox="1"/>
          <p:nvPr/>
        </p:nvSpPr>
        <p:spPr>
          <a:xfrm>
            <a:off x="1952514" y="1653249"/>
            <a:ext cx="4416013" cy="1323439"/>
          </a:xfrm>
          <a:prstGeom prst="rect">
            <a:avLst/>
          </a:prstGeom>
          <a:noFill/>
        </p:spPr>
        <p:txBody>
          <a:bodyPr wrap="square">
            <a:spAutoFit/>
          </a:bodyPr>
          <a:lstStyle/>
          <a:p>
            <a:pPr algn="ctr"/>
            <a:r>
              <a:rPr lang="en-US" sz="4000" b="1" dirty="0">
                <a:solidFill>
                  <a:schemeClr val="accent3">
                    <a:lumMod val="90000"/>
                    <a:lumOff val="10000"/>
                  </a:schemeClr>
                </a:solidFill>
                <a:latin typeface="Algerian" panose="04020705040A02060702" pitchFamily="82" charset="0"/>
              </a:rPr>
              <a:t>Image segmentation </a:t>
            </a:r>
          </a:p>
        </p:txBody>
      </p:sp>
    </p:spTree>
    <p:extLst>
      <p:ext uri="{BB962C8B-B14F-4D97-AF65-F5344CB8AC3E}">
        <p14:creationId xmlns:p14="http://schemas.microsoft.com/office/powerpoint/2010/main" val="3673800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4" name="TextBox 13">
            <a:extLst>
              <a:ext uri="{FF2B5EF4-FFF2-40B4-BE49-F238E27FC236}">
                <a16:creationId xmlns:a16="http://schemas.microsoft.com/office/drawing/2014/main" id="{53ED91A4-CFCE-4A2B-BA00-61BB10BDB967}"/>
              </a:ext>
            </a:extLst>
          </p:cNvPr>
          <p:cNvSpPr txBox="1"/>
          <p:nvPr/>
        </p:nvSpPr>
        <p:spPr>
          <a:xfrm>
            <a:off x="0" y="168693"/>
            <a:ext cx="1995542" cy="646331"/>
          </a:xfrm>
          <a:prstGeom prst="rect">
            <a:avLst/>
          </a:prstGeom>
          <a:noFill/>
        </p:spPr>
        <p:txBody>
          <a:bodyPr wrap="square">
            <a:spAutoFit/>
          </a:bodyPr>
          <a:lstStyle/>
          <a:p>
            <a:pPr algn="ctr"/>
            <a:r>
              <a:rPr lang="en-US" sz="1800" b="1" dirty="0">
                <a:solidFill>
                  <a:schemeClr val="accent3">
                    <a:lumMod val="90000"/>
                    <a:lumOff val="10000"/>
                  </a:schemeClr>
                </a:solidFill>
                <a:latin typeface="Algerian" panose="04020705040A02060702" pitchFamily="82" charset="0"/>
              </a:rPr>
              <a:t>Image </a:t>
            </a:r>
          </a:p>
          <a:p>
            <a:pPr algn="ctr"/>
            <a:r>
              <a:rPr lang="en-US" sz="1800" b="1" dirty="0">
                <a:solidFill>
                  <a:schemeClr val="accent3">
                    <a:lumMod val="90000"/>
                    <a:lumOff val="10000"/>
                  </a:schemeClr>
                </a:solidFill>
                <a:latin typeface="Algerian" panose="04020705040A02060702" pitchFamily="82" charset="0"/>
              </a:rPr>
              <a:t>segmentation </a:t>
            </a:r>
          </a:p>
        </p:txBody>
      </p:sp>
      <p:sp>
        <p:nvSpPr>
          <p:cNvPr id="6" name="TextBox 5">
            <a:extLst>
              <a:ext uri="{FF2B5EF4-FFF2-40B4-BE49-F238E27FC236}">
                <a16:creationId xmlns:a16="http://schemas.microsoft.com/office/drawing/2014/main" id="{B0218867-F9B4-4147-BA87-D766230E82BB}"/>
              </a:ext>
            </a:extLst>
          </p:cNvPr>
          <p:cNvSpPr txBox="1"/>
          <p:nvPr/>
        </p:nvSpPr>
        <p:spPr>
          <a:xfrm>
            <a:off x="497541" y="1417588"/>
            <a:ext cx="8148918" cy="1477328"/>
          </a:xfrm>
          <a:prstGeom prst="rect">
            <a:avLst/>
          </a:prstGeom>
          <a:noFill/>
        </p:spPr>
        <p:txBody>
          <a:bodyPr wrap="square">
            <a:spAutoFit/>
          </a:bodyPr>
          <a:lstStyle/>
          <a:p>
            <a:pPr marL="285750" indent="-285750">
              <a:buFont typeface="Arial" panose="020B0604020202020204" pitchFamily="34" charset="0"/>
              <a:buChar char="•"/>
            </a:pPr>
            <a:r>
              <a:rPr lang="en-US" sz="1800" b="1" dirty="0">
                <a:solidFill>
                  <a:schemeClr val="accent2">
                    <a:lumMod val="50000"/>
                  </a:schemeClr>
                </a:solidFill>
              </a:rPr>
              <a:t>We used CVAT to annotate our image. </a:t>
            </a:r>
          </a:p>
          <a:p>
            <a:pPr marL="285750" indent="-285750">
              <a:buFont typeface="Arial" panose="020B0604020202020204" pitchFamily="34" charset="0"/>
              <a:buChar char="•"/>
            </a:pPr>
            <a:endParaRPr lang="en-US" sz="1800" b="1" dirty="0">
              <a:solidFill>
                <a:schemeClr val="accent2">
                  <a:lumMod val="50000"/>
                </a:schemeClr>
              </a:solidFill>
            </a:endParaRPr>
          </a:p>
          <a:p>
            <a:pPr marL="285750" indent="-285750">
              <a:buFont typeface="Arial" panose="020B0604020202020204" pitchFamily="34" charset="0"/>
              <a:buChar char="•"/>
            </a:pPr>
            <a:r>
              <a:rPr lang="en-US" sz="1800" b="1" dirty="0">
                <a:solidFill>
                  <a:schemeClr val="accent2">
                    <a:lumMod val="50000"/>
                  </a:schemeClr>
                </a:solidFill>
              </a:rPr>
              <a:t>In CVAT there are three methods to annotate images: polygon, ai tool, using pre-trained model. </a:t>
            </a:r>
          </a:p>
          <a:p>
            <a:pPr marL="285750" indent="-285750">
              <a:buFont typeface="Arial" panose="020B0604020202020204" pitchFamily="34" charset="0"/>
              <a:buChar char="•"/>
            </a:pPr>
            <a:endParaRPr lang="en-US" sz="1800" b="1" dirty="0">
              <a:solidFill>
                <a:schemeClr val="accent2">
                  <a:lumMod val="50000"/>
                </a:schemeClr>
              </a:solidFill>
            </a:endParaRPr>
          </a:p>
        </p:txBody>
      </p:sp>
    </p:spTree>
    <p:extLst>
      <p:ext uri="{BB962C8B-B14F-4D97-AF65-F5344CB8AC3E}">
        <p14:creationId xmlns:p14="http://schemas.microsoft.com/office/powerpoint/2010/main" val="18398882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6" name="TextBox 5">
            <a:extLst>
              <a:ext uri="{FF2B5EF4-FFF2-40B4-BE49-F238E27FC236}">
                <a16:creationId xmlns:a16="http://schemas.microsoft.com/office/drawing/2014/main" id="{B0218867-F9B4-4147-BA87-D766230E82BB}"/>
              </a:ext>
            </a:extLst>
          </p:cNvPr>
          <p:cNvSpPr txBox="1"/>
          <p:nvPr/>
        </p:nvSpPr>
        <p:spPr>
          <a:xfrm>
            <a:off x="314697" y="1986975"/>
            <a:ext cx="1873790" cy="584775"/>
          </a:xfrm>
          <a:prstGeom prst="rect">
            <a:avLst/>
          </a:prstGeom>
          <a:noFill/>
        </p:spPr>
        <p:txBody>
          <a:bodyPr wrap="square">
            <a:spAutoFit/>
          </a:bodyPr>
          <a:lstStyle/>
          <a:p>
            <a:r>
              <a:rPr lang="en-US" sz="3200" b="1" dirty="0">
                <a:solidFill>
                  <a:schemeClr val="accent3">
                    <a:lumMod val="90000"/>
                    <a:lumOff val="10000"/>
                  </a:schemeClr>
                </a:solidFill>
                <a:latin typeface="Algerian" panose="04020705040A02060702" pitchFamily="82" charset="0"/>
              </a:rPr>
              <a:t>AI tool </a:t>
            </a:r>
          </a:p>
        </p:txBody>
      </p:sp>
      <p:pic>
        <p:nvPicPr>
          <p:cNvPr id="5" name="Content Placeholder 4">
            <a:extLst>
              <a:ext uri="{FF2B5EF4-FFF2-40B4-BE49-F238E27FC236}">
                <a16:creationId xmlns:a16="http://schemas.microsoft.com/office/drawing/2014/main" id="{3B601C84-6F87-4B4E-8BF8-52D4D3481D32}"/>
              </a:ext>
            </a:extLst>
          </p:cNvPr>
          <p:cNvPicPr>
            <a:picLocks noChangeAspect="1"/>
          </p:cNvPicPr>
          <p:nvPr/>
        </p:nvPicPr>
        <p:blipFill>
          <a:blip r:embed="rId3"/>
          <a:stretch>
            <a:fillRect/>
          </a:stretch>
        </p:blipFill>
        <p:spPr>
          <a:xfrm>
            <a:off x="3328399" y="1602871"/>
            <a:ext cx="4028966" cy="3019549"/>
          </a:xfrm>
          <a:prstGeom prst="rect">
            <a:avLst/>
          </a:prstGeom>
          <a:noFill/>
          <a:ln>
            <a:noFill/>
          </a:ln>
        </p:spPr>
      </p:pic>
      <p:sp>
        <p:nvSpPr>
          <p:cNvPr id="8" name="TextBox 7">
            <a:extLst>
              <a:ext uri="{FF2B5EF4-FFF2-40B4-BE49-F238E27FC236}">
                <a16:creationId xmlns:a16="http://schemas.microsoft.com/office/drawing/2014/main" id="{EE639227-ED15-4174-9361-43ED8F1D67B2}"/>
              </a:ext>
            </a:extLst>
          </p:cNvPr>
          <p:cNvSpPr txBox="1"/>
          <p:nvPr/>
        </p:nvSpPr>
        <p:spPr>
          <a:xfrm>
            <a:off x="314696" y="521080"/>
            <a:ext cx="7701051" cy="738664"/>
          </a:xfrm>
          <a:prstGeom prst="rect">
            <a:avLst/>
          </a:prstGeom>
          <a:noFill/>
        </p:spPr>
        <p:txBody>
          <a:bodyPr wrap="square">
            <a:spAutoFit/>
          </a:bodyPr>
          <a:lstStyle/>
          <a:p>
            <a:pPr marL="285750" indent="-285750">
              <a:buFont typeface="Arial" panose="020B0604020202020204" pitchFamily="34" charset="0"/>
              <a:buChar char="•"/>
            </a:pPr>
            <a:r>
              <a:rPr lang="en-US" sz="1400" b="1" dirty="0">
                <a:solidFill>
                  <a:schemeClr val="accent2">
                    <a:lumMod val="50000"/>
                  </a:schemeClr>
                </a:solidFill>
              </a:rPr>
              <a:t>To achieve one of the purposes of this project which is to learn how make manual annotation we used polygon annotation for 200 images then we use ai tool to complete out data annotation. </a:t>
            </a:r>
          </a:p>
        </p:txBody>
      </p:sp>
    </p:spTree>
    <p:extLst>
      <p:ext uri="{BB962C8B-B14F-4D97-AF65-F5344CB8AC3E}">
        <p14:creationId xmlns:p14="http://schemas.microsoft.com/office/powerpoint/2010/main" val="16791917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26"/>
          <p:cNvSpPr txBox="1">
            <a:spLocks noGrp="1"/>
          </p:cNvSpPr>
          <p:nvPr>
            <p:ph type="title"/>
          </p:nvPr>
        </p:nvSpPr>
        <p:spPr>
          <a:xfrm>
            <a:off x="723975" y="361950"/>
            <a:ext cx="7696200"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a:t>
            </a:r>
            <a:r>
              <a:rPr lang="en" dirty="0"/>
              <a:t>heat Detection Project</a:t>
            </a:r>
            <a:endParaRPr dirty="0"/>
          </a:p>
        </p:txBody>
      </p:sp>
      <p:sp>
        <p:nvSpPr>
          <p:cNvPr id="368" name="Google Shape;368;p26"/>
          <p:cNvSpPr/>
          <p:nvPr/>
        </p:nvSpPr>
        <p:spPr>
          <a:xfrm rot="-2700000">
            <a:off x="3652837" y="1724082"/>
            <a:ext cx="1838336" cy="1838336"/>
          </a:xfrm>
          <a:prstGeom prst="frame">
            <a:avLst>
              <a:gd name="adj1" fmla="val 125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455200" y="1454686"/>
            <a:ext cx="693900" cy="693900"/>
          </a:xfrm>
          <a:prstGeom prst="ellipse">
            <a:avLst/>
          </a:prstGeom>
          <a:solidFill>
            <a:schemeClr val="accen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3548200" y="1547686"/>
            <a:ext cx="507900" cy="507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5000415" y="1454686"/>
            <a:ext cx="693900" cy="693900"/>
          </a:xfrm>
          <a:prstGeom prst="ellipse">
            <a:avLst/>
          </a:prstGeom>
          <a:solidFill>
            <a:schemeClr val="accent4"/>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5093415" y="1547686"/>
            <a:ext cx="507900" cy="507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6"/>
          <p:cNvSpPr/>
          <p:nvPr/>
        </p:nvSpPr>
        <p:spPr>
          <a:xfrm>
            <a:off x="3455200" y="3128671"/>
            <a:ext cx="693900" cy="693900"/>
          </a:xfrm>
          <a:prstGeom prst="ellipse">
            <a:avLst/>
          </a:prstGeom>
          <a:solidFill>
            <a:schemeClr val="accent5"/>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6"/>
          <p:cNvSpPr/>
          <p:nvPr/>
        </p:nvSpPr>
        <p:spPr>
          <a:xfrm>
            <a:off x="3548200" y="3221671"/>
            <a:ext cx="507900" cy="507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6"/>
          <p:cNvSpPr/>
          <p:nvPr/>
        </p:nvSpPr>
        <p:spPr>
          <a:xfrm>
            <a:off x="5000415" y="3128671"/>
            <a:ext cx="693900" cy="693900"/>
          </a:xfrm>
          <a:prstGeom prst="ellipse">
            <a:avLst/>
          </a:prstGeom>
          <a:solidFill>
            <a:schemeClr val="accent3"/>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6"/>
          <p:cNvSpPr/>
          <p:nvPr/>
        </p:nvSpPr>
        <p:spPr>
          <a:xfrm>
            <a:off x="5093415" y="3221671"/>
            <a:ext cx="507900" cy="507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377;p26"/>
          <p:cNvGrpSpPr/>
          <p:nvPr/>
        </p:nvGrpSpPr>
        <p:grpSpPr>
          <a:xfrm>
            <a:off x="5224210" y="3304728"/>
            <a:ext cx="246324" cy="341782"/>
            <a:chOff x="4228925" y="1735225"/>
            <a:chExt cx="191275" cy="265400"/>
          </a:xfrm>
        </p:grpSpPr>
        <p:sp>
          <p:nvSpPr>
            <p:cNvPr id="378" name="Google Shape;378;p26"/>
            <p:cNvSpPr/>
            <p:nvPr/>
          </p:nvSpPr>
          <p:spPr>
            <a:xfrm>
              <a:off x="4311950" y="1976075"/>
              <a:ext cx="25175" cy="7800"/>
            </a:xfrm>
            <a:custGeom>
              <a:avLst/>
              <a:gdLst/>
              <a:ahLst/>
              <a:cxnLst/>
              <a:rect l="l" t="t" r="r" b="b"/>
              <a:pathLst>
                <a:path w="1007" h="312" extrusionOk="0">
                  <a:moveTo>
                    <a:pt x="156" y="0"/>
                  </a:moveTo>
                  <a:cubicBezTo>
                    <a:pt x="71" y="0"/>
                    <a:pt x="1" y="70"/>
                    <a:pt x="1" y="156"/>
                  </a:cubicBezTo>
                  <a:cubicBezTo>
                    <a:pt x="1" y="242"/>
                    <a:pt x="71" y="311"/>
                    <a:pt x="156" y="311"/>
                  </a:cubicBezTo>
                  <a:lnTo>
                    <a:pt x="851" y="311"/>
                  </a:lnTo>
                  <a:cubicBezTo>
                    <a:pt x="938" y="311"/>
                    <a:pt x="1007" y="242"/>
                    <a:pt x="1007" y="156"/>
                  </a:cubicBezTo>
                  <a:cubicBezTo>
                    <a:pt x="1007" y="70"/>
                    <a:pt x="938" y="0"/>
                    <a:pt x="8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6"/>
            <p:cNvSpPr/>
            <p:nvPr/>
          </p:nvSpPr>
          <p:spPr>
            <a:xfrm>
              <a:off x="4267475" y="1905250"/>
              <a:ext cx="114175" cy="7825"/>
            </a:xfrm>
            <a:custGeom>
              <a:avLst/>
              <a:gdLst/>
              <a:ahLst/>
              <a:cxnLst/>
              <a:rect l="l" t="t" r="r" b="b"/>
              <a:pathLst>
                <a:path w="4567" h="313" extrusionOk="0">
                  <a:moveTo>
                    <a:pt x="156" y="1"/>
                  </a:moveTo>
                  <a:cubicBezTo>
                    <a:pt x="69" y="1"/>
                    <a:pt x="0" y="71"/>
                    <a:pt x="0" y="157"/>
                  </a:cubicBezTo>
                  <a:cubicBezTo>
                    <a:pt x="0" y="243"/>
                    <a:pt x="69" y="312"/>
                    <a:pt x="156" y="312"/>
                  </a:cubicBezTo>
                  <a:lnTo>
                    <a:pt x="4411" y="312"/>
                  </a:lnTo>
                  <a:cubicBezTo>
                    <a:pt x="4496" y="312"/>
                    <a:pt x="4566" y="243"/>
                    <a:pt x="4566" y="157"/>
                  </a:cubicBezTo>
                  <a:cubicBezTo>
                    <a:pt x="4566" y="71"/>
                    <a:pt x="4496" y="1"/>
                    <a:pt x="44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6"/>
            <p:cNvSpPr/>
            <p:nvPr/>
          </p:nvSpPr>
          <p:spPr>
            <a:xfrm>
              <a:off x="4267475" y="1922350"/>
              <a:ext cx="114175" cy="7800"/>
            </a:xfrm>
            <a:custGeom>
              <a:avLst/>
              <a:gdLst/>
              <a:ahLst/>
              <a:cxnLst/>
              <a:rect l="l" t="t" r="r" b="b"/>
              <a:pathLst>
                <a:path w="4567" h="312" extrusionOk="0">
                  <a:moveTo>
                    <a:pt x="156" y="0"/>
                  </a:moveTo>
                  <a:cubicBezTo>
                    <a:pt x="69" y="0"/>
                    <a:pt x="0" y="70"/>
                    <a:pt x="0" y="156"/>
                  </a:cubicBezTo>
                  <a:cubicBezTo>
                    <a:pt x="0" y="241"/>
                    <a:pt x="69" y="311"/>
                    <a:pt x="156" y="311"/>
                  </a:cubicBezTo>
                  <a:lnTo>
                    <a:pt x="4411" y="311"/>
                  </a:lnTo>
                  <a:cubicBezTo>
                    <a:pt x="4496" y="311"/>
                    <a:pt x="4566" y="241"/>
                    <a:pt x="4566" y="156"/>
                  </a:cubicBezTo>
                  <a:cubicBezTo>
                    <a:pt x="4566" y="70"/>
                    <a:pt x="4496" y="0"/>
                    <a:pt x="44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6"/>
            <p:cNvSpPr/>
            <p:nvPr/>
          </p:nvSpPr>
          <p:spPr>
            <a:xfrm>
              <a:off x="4267475" y="1939425"/>
              <a:ext cx="60425" cy="7800"/>
            </a:xfrm>
            <a:custGeom>
              <a:avLst/>
              <a:gdLst/>
              <a:ahLst/>
              <a:cxnLst/>
              <a:rect l="l" t="t" r="r" b="b"/>
              <a:pathLst>
                <a:path w="2417" h="312" extrusionOk="0">
                  <a:moveTo>
                    <a:pt x="156" y="0"/>
                  </a:moveTo>
                  <a:cubicBezTo>
                    <a:pt x="69" y="0"/>
                    <a:pt x="0" y="70"/>
                    <a:pt x="0" y="156"/>
                  </a:cubicBezTo>
                  <a:cubicBezTo>
                    <a:pt x="0" y="242"/>
                    <a:pt x="69" y="311"/>
                    <a:pt x="156" y="311"/>
                  </a:cubicBezTo>
                  <a:lnTo>
                    <a:pt x="2261" y="311"/>
                  </a:lnTo>
                  <a:cubicBezTo>
                    <a:pt x="2347" y="311"/>
                    <a:pt x="2416" y="242"/>
                    <a:pt x="2416" y="156"/>
                  </a:cubicBezTo>
                  <a:cubicBezTo>
                    <a:pt x="2416" y="70"/>
                    <a:pt x="2347" y="0"/>
                    <a:pt x="2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6"/>
            <p:cNvSpPr/>
            <p:nvPr/>
          </p:nvSpPr>
          <p:spPr>
            <a:xfrm>
              <a:off x="4228925" y="1735225"/>
              <a:ext cx="191275" cy="265400"/>
            </a:xfrm>
            <a:custGeom>
              <a:avLst/>
              <a:gdLst/>
              <a:ahLst/>
              <a:cxnLst/>
              <a:rect l="l" t="t" r="r" b="b"/>
              <a:pathLst>
                <a:path w="7651" h="10616" extrusionOk="0">
                  <a:moveTo>
                    <a:pt x="892" y="1"/>
                  </a:moveTo>
                  <a:cubicBezTo>
                    <a:pt x="400" y="1"/>
                    <a:pt x="1" y="401"/>
                    <a:pt x="1" y="892"/>
                  </a:cubicBezTo>
                  <a:lnTo>
                    <a:pt x="1" y="9725"/>
                  </a:lnTo>
                  <a:cubicBezTo>
                    <a:pt x="1" y="10216"/>
                    <a:pt x="400" y="10616"/>
                    <a:pt x="892" y="10616"/>
                  </a:cubicBezTo>
                  <a:lnTo>
                    <a:pt x="6759" y="10616"/>
                  </a:lnTo>
                  <a:cubicBezTo>
                    <a:pt x="7250" y="10616"/>
                    <a:pt x="7649" y="10216"/>
                    <a:pt x="7649" y="9725"/>
                  </a:cubicBezTo>
                  <a:lnTo>
                    <a:pt x="7649" y="8004"/>
                  </a:lnTo>
                  <a:cubicBezTo>
                    <a:pt x="7649" y="7919"/>
                    <a:pt x="7580" y="7849"/>
                    <a:pt x="7494" y="7849"/>
                  </a:cubicBezTo>
                  <a:cubicBezTo>
                    <a:pt x="7408" y="7849"/>
                    <a:pt x="7338" y="7919"/>
                    <a:pt x="7338" y="8004"/>
                  </a:cubicBezTo>
                  <a:lnTo>
                    <a:pt x="7338" y="9725"/>
                  </a:lnTo>
                  <a:cubicBezTo>
                    <a:pt x="7338" y="10045"/>
                    <a:pt x="7078" y="10305"/>
                    <a:pt x="6759" y="10305"/>
                  </a:cubicBezTo>
                  <a:lnTo>
                    <a:pt x="892" y="10305"/>
                  </a:lnTo>
                  <a:cubicBezTo>
                    <a:pt x="572" y="10305"/>
                    <a:pt x="311" y="10045"/>
                    <a:pt x="311" y="9725"/>
                  </a:cubicBezTo>
                  <a:lnTo>
                    <a:pt x="311" y="892"/>
                  </a:lnTo>
                  <a:cubicBezTo>
                    <a:pt x="311" y="572"/>
                    <a:pt x="572" y="312"/>
                    <a:pt x="892" y="312"/>
                  </a:cubicBezTo>
                  <a:lnTo>
                    <a:pt x="6759" y="312"/>
                  </a:lnTo>
                  <a:cubicBezTo>
                    <a:pt x="7078" y="312"/>
                    <a:pt x="7338" y="572"/>
                    <a:pt x="7338" y="892"/>
                  </a:cubicBezTo>
                  <a:lnTo>
                    <a:pt x="7338" y="7277"/>
                  </a:lnTo>
                  <a:cubicBezTo>
                    <a:pt x="7338" y="7363"/>
                    <a:pt x="7408" y="7432"/>
                    <a:pt x="7494" y="7432"/>
                  </a:cubicBezTo>
                  <a:cubicBezTo>
                    <a:pt x="7580" y="7432"/>
                    <a:pt x="7650" y="7363"/>
                    <a:pt x="7650" y="7277"/>
                  </a:cubicBezTo>
                  <a:lnTo>
                    <a:pt x="7650" y="892"/>
                  </a:lnTo>
                  <a:cubicBezTo>
                    <a:pt x="7650" y="401"/>
                    <a:pt x="7250" y="1"/>
                    <a:pt x="67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6"/>
            <p:cNvSpPr/>
            <p:nvPr/>
          </p:nvSpPr>
          <p:spPr>
            <a:xfrm>
              <a:off x="4247075" y="1760075"/>
              <a:ext cx="154950" cy="207450"/>
            </a:xfrm>
            <a:custGeom>
              <a:avLst/>
              <a:gdLst/>
              <a:ahLst/>
              <a:cxnLst/>
              <a:rect l="l" t="t" r="r" b="b"/>
              <a:pathLst>
                <a:path w="6198" h="8298" extrusionOk="0">
                  <a:moveTo>
                    <a:pt x="5749" y="312"/>
                  </a:moveTo>
                  <a:cubicBezTo>
                    <a:pt x="5825" y="312"/>
                    <a:pt x="5887" y="373"/>
                    <a:pt x="5887" y="449"/>
                  </a:cubicBezTo>
                  <a:lnTo>
                    <a:pt x="5887" y="7848"/>
                  </a:lnTo>
                  <a:cubicBezTo>
                    <a:pt x="5887" y="7924"/>
                    <a:pt x="5825" y="7986"/>
                    <a:pt x="5749" y="7986"/>
                  </a:cubicBezTo>
                  <a:lnTo>
                    <a:pt x="449" y="7986"/>
                  </a:lnTo>
                  <a:cubicBezTo>
                    <a:pt x="374" y="7986"/>
                    <a:pt x="312" y="7924"/>
                    <a:pt x="312" y="7848"/>
                  </a:cubicBezTo>
                  <a:lnTo>
                    <a:pt x="312" y="449"/>
                  </a:lnTo>
                  <a:cubicBezTo>
                    <a:pt x="312" y="373"/>
                    <a:pt x="374" y="312"/>
                    <a:pt x="449" y="312"/>
                  </a:cubicBezTo>
                  <a:close/>
                  <a:moveTo>
                    <a:pt x="449" y="1"/>
                  </a:moveTo>
                  <a:cubicBezTo>
                    <a:pt x="202" y="1"/>
                    <a:pt x="1" y="202"/>
                    <a:pt x="1" y="449"/>
                  </a:cubicBezTo>
                  <a:lnTo>
                    <a:pt x="1" y="7848"/>
                  </a:lnTo>
                  <a:cubicBezTo>
                    <a:pt x="1" y="8095"/>
                    <a:pt x="202" y="8297"/>
                    <a:pt x="449" y="8297"/>
                  </a:cubicBezTo>
                  <a:lnTo>
                    <a:pt x="5749" y="8297"/>
                  </a:lnTo>
                  <a:cubicBezTo>
                    <a:pt x="5997" y="8297"/>
                    <a:pt x="6198" y="8095"/>
                    <a:pt x="6198" y="7848"/>
                  </a:cubicBezTo>
                  <a:lnTo>
                    <a:pt x="6198" y="449"/>
                  </a:lnTo>
                  <a:cubicBezTo>
                    <a:pt x="6198" y="202"/>
                    <a:pt x="5997" y="1"/>
                    <a:pt x="57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6"/>
            <p:cNvSpPr/>
            <p:nvPr/>
          </p:nvSpPr>
          <p:spPr>
            <a:xfrm>
              <a:off x="4267475" y="1781400"/>
              <a:ext cx="114175" cy="112650"/>
            </a:xfrm>
            <a:custGeom>
              <a:avLst/>
              <a:gdLst/>
              <a:ahLst/>
              <a:cxnLst/>
              <a:rect l="l" t="t" r="r" b="b"/>
              <a:pathLst>
                <a:path w="4567" h="4506" extrusionOk="0">
                  <a:moveTo>
                    <a:pt x="1746" y="1257"/>
                  </a:moveTo>
                  <a:cubicBezTo>
                    <a:pt x="1866" y="1257"/>
                    <a:pt x="1958" y="1289"/>
                    <a:pt x="2019" y="1351"/>
                  </a:cubicBezTo>
                  <a:cubicBezTo>
                    <a:pt x="2116" y="1449"/>
                    <a:pt x="2135" y="1619"/>
                    <a:pt x="2134" y="1729"/>
                  </a:cubicBezTo>
                  <a:cubicBezTo>
                    <a:pt x="2061" y="1763"/>
                    <a:pt x="1934" y="1812"/>
                    <a:pt x="1793" y="1812"/>
                  </a:cubicBezTo>
                  <a:cubicBezTo>
                    <a:pt x="1735" y="1812"/>
                    <a:pt x="1675" y="1804"/>
                    <a:pt x="1615" y="1783"/>
                  </a:cubicBezTo>
                  <a:cubicBezTo>
                    <a:pt x="1436" y="1719"/>
                    <a:pt x="1290" y="1555"/>
                    <a:pt x="1178" y="1294"/>
                  </a:cubicBezTo>
                  <a:lnTo>
                    <a:pt x="1178" y="1294"/>
                  </a:lnTo>
                  <a:cubicBezTo>
                    <a:pt x="1191" y="1294"/>
                    <a:pt x="1204" y="1294"/>
                    <a:pt x="1217" y="1294"/>
                  </a:cubicBezTo>
                  <a:cubicBezTo>
                    <a:pt x="1335" y="1294"/>
                    <a:pt x="1477" y="1284"/>
                    <a:pt x="1645" y="1264"/>
                  </a:cubicBezTo>
                  <a:cubicBezTo>
                    <a:pt x="1681" y="1260"/>
                    <a:pt x="1715" y="1257"/>
                    <a:pt x="1746" y="1257"/>
                  </a:cubicBezTo>
                  <a:close/>
                  <a:moveTo>
                    <a:pt x="3339" y="2121"/>
                  </a:moveTo>
                  <a:lnTo>
                    <a:pt x="3339" y="2121"/>
                  </a:lnTo>
                  <a:cubicBezTo>
                    <a:pt x="3261" y="2384"/>
                    <a:pt x="3137" y="2561"/>
                    <a:pt x="2969" y="2646"/>
                  </a:cubicBezTo>
                  <a:cubicBezTo>
                    <a:pt x="2879" y="2692"/>
                    <a:pt x="2785" y="2707"/>
                    <a:pt x="2697" y="2707"/>
                  </a:cubicBezTo>
                  <a:cubicBezTo>
                    <a:pt x="2595" y="2707"/>
                    <a:pt x="2503" y="2686"/>
                    <a:pt x="2440" y="2667"/>
                  </a:cubicBezTo>
                  <a:cubicBezTo>
                    <a:pt x="2448" y="2534"/>
                    <a:pt x="2484" y="2337"/>
                    <a:pt x="2595" y="2227"/>
                  </a:cubicBezTo>
                  <a:cubicBezTo>
                    <a:pt x="2655" y="2167"/>
                    <a:pt x="2735" y="2137"/>
                    <a:pt x="2837" y="2137"/>
                  </a:cubicBezTo>
                  <a:cubicBezTo>
                    <a:pt x="2847" y="2137"/>
                    <a:pt x="2857" y="2137"/>
                    <a:pt x="2867" y="2138"/>
                  </a:cubicBezTo>
                  <a:cubicBezTo>
                    <a:pt x="2930" y="2142"/>
                    <a:pt x="2989" y="2143"/>
                    <a:pt x="3042" y="2143"/>
                  </a:cubicBezTo>
                  <a:cubicBezTo>
                    <a:pt x="3163" y="2143"/>
                    <a:pt x="3261" y="2135"/>
                    <a:pt x="3339" y="2121"/>
                  </a:cubicBezTo>
                  <a:close/>
                  <a:moveTo>
                    <a:pt x="2283" y="3665"/>
                  </a:moveTo>
                  <a:cubicBezTo>
                    <a:pt x="2707" y="3665"/>
                    <a:pt x="3131" y="3842"/>
                    <a:pt x="3435" y="4194"/>
                  </a:cubicBezTo>
                  <a:lnTo>
                    <a:pt x="1130" y="4194"/>
                  </a:lnTo>
                  <a:cubicBezTo>
                    <a:pt x="1435" y="3842"/>
                    <a:pt x="1859" y="3665"/>
                    <a:pt x="2283" y="3665"/>
                  </a:cubicBezTo>
                  <a:close/>
                  <a:moveTo>
                    <a:pt x="685" y="1"/>
                  </a:moveTo>
                  <a:cubicBezTo>
                    <a:pt x="307" y="1"/>
                    <a:pt x="0" y="308"/>
                    <a:pt x="0" y="685"/>
                  </a:cubicBezTo>
                  <a:lnTo>
                    <a:pt x="0" y="1889"/>
                  </a:lnTo>
                  <a:cubicBezTo>
                    <a:pt x="0" y="1976"/>
                    <a:pt x="69" y="2045"/>
                    <a:pt x="156" y="2045"/>
                  </a:cubicBezTo>
                  <a:cubicBezTo>
                    <a:pt x="241" y="2045"/>
                    <a:pt x="311" y="1976"/>
                    <a:pt x="311" y="1889"/>
                  </a:cubicBezTo>
                  <a:lnTo>
                    <a:pt x="311" y="685"/>
                  </a:lnTo>
                  <a:cubicBezTo>
                    <a:pt x="311" y="479"/>
                    <a:pt x="479" y="312"/>
                    <a:pt x="685" y="312"/>
                  </a:cubicBezTo>
                  <a:lnTo>
                    <a:pt x="3882" y="312"/>
                  </a:lnTo>
                  <a:cubicBezTo>
                    <a:pt x="4088" y="312"/>
                    <a:pt x="4255" y="479"/>
                    <a:pt x="4255" y="685"/>
                  </a:cubicBezTo>
                  <a:lnTo>
                    <a:pt x="4255" y="3821"/>
                  </a:lnTo>
                  <a:cubicBezTo>
                    <a:pt x="4255" y="4027"/>
                    <a:pt x="4088" y="4194"/>
                    <a:pt x="3882" y="4194"/>
                  </a:cubicBezTo>
                  <a:lnTo>
                    <a:pt x="3823" y="4194"/>
                  </a:lnTo>
                  <a:cubicBezTo>
                    <a:pt x="3515" y="3718"/>
                    <a:pt x="3001" y="3409"/>
                    <a:pt x="2438" y="3360"/>
                  </a:cubicBezTo>
                  <a:lnTo>
                    <a:pt x="2438" y="2988"/>
                  </a:lnTo>
                  <a:cubicBezTo>
                    <a:pt x="2524" y="3008"/>
                    <a:pt x="2612" y="3019"/>
                    <a:pt x="2698" y="3019"/>
                  </a:cubicBezTo>
                  <a:cubicBezTo>
                    <a:pt x="2840" y="3019"/>
                    <a:pt x="2979" y="2990"/>
                    <a:pt x="3108" y="2925"/>
                  </a:cubicBezTo>
                  <a:cubicBezTo>
                    <a:pt x="3408" y="2772"/>
                    <a:pt x="3607" y="2450"/>
                    <a:pt x="3695" y="1967"/>
                  </a:cubicBezTo>
                  <a:cubicBezTo>
                    <a:pt x="3707" y="1902"/>
                    <a:pt x="3682" y="1836"/>
                    <a:pt x="3631" y="1795"/>
                  </a:cubicBezTo>
                  <a:cubicBezTo>
                    <a:pt x="3599" y="1769"/>
                    <a:pt x="3559" y="1756"/>
                    <a:pt x="3519" y="1756"/>
                  </a:cubicBezTo>
                  <a:cubicBezTo>
                    <a:pt x="3496" y="1756"/>
                    <a:pt x="3472" y="1760"/>
                    <a:pt x="3450" y="1770"/>
                  </a:cubicBezTo>
                  <a:cubicBezTo>
                    <a:pt x="3410" y="1787"/>
                    <a:pt x="3301" y="1833"/>
                    <a:pt x="3039" y="1833"/>
                  </a:cubicBezTo>
                  <a:cubicBezTo>
                    <a:pt x="2992" y="1833"/>
                    <a:pt x="2942" y="1831"/>
                    <a:pt x="2885" y="1828"/>
                  </a:cubicBezTo>
                  <a:cubicBezTo>
                    <a:pt x="2868" y="1827"/>
                    <a:pt x="2851" y="1827"/>
                    <a:pt x="2835" y="1827"/>
                  </a:cubicBezTo>
                  <a:cubicBezTo>
                    <a:pt x="2683" y="1827"/>
                    <a:pt x="2548" y="1869"/>
                    <a:pt x="2438" y="1951"/>
                  </a:cubicBezTo>
                  <a:lnTo>
                    <a:pt x="2438" y="1832"/>
                  </a:lnTo>
                  <a:cubicBezTo>
                    <a:pt x="2448" y="1752"/>
                    <a:pt x="2476" y="1373"/>
                    <a:pt x="2242" y="1134"/>
                  </a:cubicBezTo>
                  <a:cubicBezTo>
                    <a:pt x="2120" y="1009"/>
                    <a:pt x="1953" y="946"/>
                    <a:pt x="1747" y="946"/>
                  </a:cubicBezTo>
                  <a:cubicBezTo>
                    <a:pt x="1702" y="946"/>
                    <a:pt x="1656" y="949"/>
                    <a:pt x="1607" y="955"/>
                  </a:cubicBezTo>
                  <a:cubicBezTo>
                    <a:pt x="1429" y="977"/>
                    <a:pt x="1302" y="983"/>
                    <a:pt x="1213" y="983"/>
                  </a:cubicBezTo>
                  <a:cubicBezTo>
                    <a:pt x="1100" y="983"/>
                    <a:pt x="1048" y="973"/>
                    <a:pt x="1030" y="967"/>
                  </a:cubicBezTo>
                  <a:cubicBezTo>
                    <a:pt x="1014" y="962"/>
                    <a:pt x="997" y="960"/>
                    <a:pt x="980" y="960"/>
                  </a:cubicBezTo>
                  <a:cubicBezTo>
                    <a:pt x="933" y="960"/>
                    <a:pt x="887" y="979"/>
                    <a:pt x="854" y="1014"/>
                  </a:cubicBezTo>
                  <a:cubicBezTo>
                    <a:pt x="807" y="1061"/>
                    <a:pt x="791" y="1130"/>
                    <a:pt x="811" y="1192"/>
                  </a:cubicBezTo>
                  <a:cubicBezTo>
                    <a:pt x="959" y="1667"/>
                    <a:pt x="1194" y="1963"/>
                    <a:pt x="1510" y="2075"/>
                  </a:cubicBezTo>
                  <a:cubicBezTo>
                    <a:pt x="1603" y="2108"/>
                    <a:pt x="1699" y="2123"/>
                    <a:pt x="1796" y="2123"/>
                  </a:cubicBezTo>
                  <a:cubicBezTo>
                    <a:pt x="1907" y="2123"/>
                    <a:pt x="2019" y="2103"/>
                    <a:pt x="2127" y="2066"/>
                  </a:cubicBezTo>
                  <a:lnTo>
                    <a:pt x="2127" y="3360"/>
                  </a:lnTo>
                  <a:cubicBezTo>
                    <a:pt x="1565" y="3409"/>
                    <a:pt x="1051" y="3718"/>
                    <a:pt x="744" y="4194"/>
                  </a:cubicBezTo>
                  <a:lnTo>
                    <a:pt x="685" y="4194"/>
                  </a:lnTo>
                  <a:cubicBezTo>
                    <a:pt x="479" y="4194"/>
                    <a:pt x="311" y="4027"/>
                    <a:pt x="311" y="3821"/>
                  </a:cubicBezTo>
                  <a:lnTo>
                    <a:pt x="311" y="2617"/>
                  </a:lnTo>
                  <a:cubicBezTo>
                    <a:pt x="311" y="2531"/>
                    <a:pt x="241" y="2461"/>
                    <a:pt x="156" y="2461"/>
                  </a:cubicBezTo>
                  <a:cubicBezTo>
                    <a:pt x="69" y="2461"/>
                    <a:pt x="0" y="2531"/>
                    <a:pt x="0" y="2617"/>
                  </a:cubicBezTo>
                  <a:lnTo>
                    <a:pt x="0" y="3821"/>
                  </a:lnTo>
                  <a:cubicBezTo>
                    <a:pt x="0" y="4198"/>
                    <a:pt x="307" y="4505"/>
                    <a:pt x="685" y="4505"/>
                  </a:cubicBezTo>
                  <a:lnTo>
                    <a:pt x="3882" y="4505"/>
                  </a:lnTo>
                  <a:cubicBezTo>
                    <a:pt x="4259" y="4505"/>
                    <a:pt x="4566" y="4198"/>
                    <a:pt x="4566" y="3821"/>
                  </a:cubicBezTo>
                  <a:lnTo>
                    <a:pt x="4566" y="685"/>
                  </a:lnTo>
                  <a:cubicBezTo>
                    <a:pt x="4566" y="308"/>
                    <a:pt x="4259" y="1"/>
                    <a:pt x="38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26"/>
          <p:cNvGrpSpPr/>
          <p:nvPr/>
        </p:nvGrpSpPr>
        <p:grpSpPr>
          <a:xfrm>
            <a:off x="3664225" y="1630730"/>
            <a:ext cx="275847" cy="341782"/>
            <a:chOff x="4785050" y="2155400"/>
            <a:chExt cx="214200" cy="265400"/>
          </a:xfrm>
        </p:grpSpPr>
        <p:sp>
          <p:nvSpPr>
            <p:cNvPr id="386" name="Google Shape;386;p26"/>
            <p:cNvSpPr/>
            <p:nvPr/>
          </p:nvSpPr>
          <p:spPr>
            <a:xfrm>
              <a:off x="4930850" y="2375825"/>
              <a:ext cx="7925" cy="7925"/>
            </a:xfrm>
            <a:custGeom>
              <a:avLst/>
              <a:gdLst/>
              <a:ahLst/>
              <a:cxnLst/>
              <a:rect l="l" t="t" r="r" b="b"/>
              <a:pathLst>
                <a:path w="317" h="317" extrusionOk="0">
                  <a:moveTo>
                    <a:pt x="158" y="1"/>
                  </a:moveTo>
                  <a:cubicBezTo>
                    <a:pt x="71" y="1"/>
                    <a:pt x="1" y="72"/>
                    <a:pt x="1" y="159"/>
                  </a:cubicBezTo>
                  <a:cubicBezTo>
                    <a:pt x="1" y="245"/>
                    <a:pt x="71" y="316"/>
                    <a:pt x="158" y="316"/>
                  </a:cubicBezTo>
                  <a:cubicBezTo>
                    <a:pt x="245" y="316"/>
                    <a:pt x="316" y="245"/>
                    <a:pt x="316" y="159"/>
                  </a:cubicBezTo>
                  <a:cubicBezTo>
                    <a:pt x="316" y="72"/>
                    <a:pt x="245" y="1"/>
                    <a:pt x="1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6"/>
            <p:cNvSpPr/>
            <p:nvPr/>
          </p:nvSpPr>
          <p:spPr>
            <a:xfrm>
              <a:off x="4845525" y="2375825"/>
              <a:ext cx="7925" cy="7925"/>
            </a:xfrm>
            <a:custGeom>
              <a:avLst/>
              <a:gdLst/>
              <a:ahLst/>
              <a:cxnLst/>
              <a:rect l="l" t="t" r="r" b="b"/>
              <a:pathLst>
                <a:path w="317" h="317" extrusionOk="0">
                  <a:moveTo>
                    <a:pt x="159" y="1"/>
                  </a:moveTo>
                  <a:cubicBezTo>
                    <a:pt x="72" y="1"/>
                    <a:pt x="1" y="72"/>
                    <a:pt x="1" y="159"/>
                  </a:cubicBezTo>
                  <a:cubicBezTo>
                    <a:pt x="1" y="245"/>
                    <a:pt x="72" y="316"/>
                    <a:pt x="159" y="316"/>
                  </a:cubicBezTo>
                  <a:cubicBezTo>
                    <a:pt x="246" y="316"/>
                    <a:pt x="317" y="245"/>
                    <a:pt x="317" y="159"/>
                  </a:cubicBezTo>
                  <a:cubicBezTo>
                    <a:pt x="317" y="72"/>
                    <a:pt x="246" y="1"/>
                    <a:pt x="1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6"/>
            <p:cNvSpPr/>
            <p:nvPr/>
          </p:nvSpPr>
          <p:spPr>
            <a:xfrm>
              <a:off x="4785050" y="2155400"/>
              <a:ext cx="214200" cy="265400"/>
            </a:xfrm>
            <a:custGeom>
              <a:avLst/>
              <a:gdLst/>
              <a:ahLst/>
              <a:cxnLst/>
              <a:rect l="l" t="t" r="r" b="b"/>
              <a:pathLst>
                <a:path w="8568" h="10616" extrusionOk="0">
                  <a:moveTo>
                    <a:pt x="4608" y="312"/>
                  </a:moveTo>
                  <a:cubicBezTo>
                    <a:pt x="5702" y="312"/>
                    <a:pt x="6588" y="1198"/>
                    <a:pt x="6587" y="2293"/>
                  </a:cubicBezTo>
                  <a:lnTo>
                    <a:pt x="6587" y="2528"/>
                  </a:lnTo>
                  <a:lnTo>
                    <a:pt x="5133" y="2528"/>
                  </a:lnTo>
                  <a:cubicBezTo>
                    <a:pt x="4202" y="2528"/>
                    <a:pt x="3445" y="1771"/>
                    <a:pt x="3445" y="840"/>
                  </a:cubicBezTo>
                  <a:lnTo>
                    <a:pt x="3445" y="830"/>
                  </a:lnTo>
                  <a:cubicBezTo>
                    <a:pt x="3445" y="546"/>
                    <a:pt x="3671" y="315"/>
                    <a:pt x="3951" y="312"/>
                  </a:cubicBezTo>
                  <a:close/>
                  <a:moveTo>
                    <a:pt x="2300" y="2839"/>
                  </a:moveTo>
                  <a:lnTo>
                    <a:pt x="2304" y="3602"/>
                  </a:lnTo>
                  <a:lnTo>
                    <a:pt x="2163" y="3602"/>
                  </a:lnTo>
                  <a:cubicBezTo>
                    <a:pt x="2064" y="3602"/>
                    <a:pt x="1984" y="3523"/>
                    <a:pt x="1981" y="3425"/>
                  </a:cubicBezTo>
                  <a:lnTo>
                    <a:pt x="1981" y="3017"/>
                  </a:lnTo>
                  <a:cubicBezTo>
                    <a:pt x="1983" y="2918"/>
                    <a:pt x="2064" y="2839"/>
                    <a:pt x="2163" y="2839"/>
                  </a:cubicBezTo>
                  <a:close/>
                  <a:moveTo>
                    <a:pt x="6406" y="2839"/>
                  </a:moveTo>
                  <a:cubicBezTo>
                    <a:pt x="6505" y="2839"/>
                    <a:pt x="6587" y="2920"/>
                    <a:pt x="6587" y="3020"/>
                  </a:cubicBezTo>
                  <a:lnTo>
                    <a:pt x="6587" y="3419"/>
                  </a:lnTo>
                  <a:cubicBezTo>
                    <a:pt x="6587" y="3520"/>
                    <a:pt x="6505" y="3602"/>
                    <a:pt x="6405" y="3602"/>
                  </a:cubicBezTo>
                  <a:lnTo>
                    <a:pt x="6264" y="3602"/>
                  </a:lnTo>
                  <a:lnTo>
                    <a:pt x="6267" y="2839"/>
                  </a:lnTo>
                  <a:close/>
                  <a:moveTo>
                    <a:pt x="3517" y="2016"/>
                  </a:moveTo>
                  <a:cubicBezTo>
                    <a:pt x="3881" y="2515"/>
                    <a:pt x="4470" y="2839"/>
                    <a:pt x="5133" y="2839"/>
                  </a:cubicBezTo>
                  <a:lnTo>
                    <a:pt x="5955" y="2839"/>
                  </a:lnTo>
                  <a:lnTo>
                    <a:pt x="5953" y="3617"/>
                  </a:lnTo>
                  <a:cubicBezTo>
                    <a:pt x="5953" y="4285"/>
                    <a:pt x="5524" y="4778"/>
                    <a:pt x="5076" y="5067"/>
                  </a:cubicBezTo>
                  <a:cubicBezTo>
                    <a:pt x="5047" y="5083"/>
                    <a:pt x="4627" y="5355"/>
                    <a:pt x="4284" y="5364"/>
                  </a:cubicBezTo>
                  <a:cubicBezTo>
                    <a:pt x="3970" y="5356"/>
                    <a:pt x="3650" y="5152"/>
                    <a:pt x="3492" y="5067"/>
                  </a:cubicBezTo>
                  <a:cubicBezTo>
                    <a:pt x="3044" y="4778"/>
                    <a:pt x="2614" y="4285"/>
                    <a:pt x="2614" y="3617"/>
                  </a:cubicBezTo>
                  <a:cubicBezTo>
                    <a:pt x="2614" y="3519"/>
                    <a:pt x="2611" y="2776"/>
                    <a:pt x="2610" y="2664"/>
                  </a:cubicBezTo>
                  <a:cubicBezTo>
                    <a:pt x="2609" y="2561"/>
                    <a:pt x="2693" y="2477"/>
                    <a:pt x="2795" y="2477"/>
                  </a:cubicBezTo>
                  <a:cubicBezTo>
                    <a:pt x="3115" y="2477"/>
                    <a:pt x="3391" y="2289"/>
                    <a:pt x="3517" y="2016"/>
                  </a:cubicBezTo>
                  <a:close/>
                  <a:moveTo>
                    <a:pt x="1981" y="3878"/>
                  </a:moveTo>
                  <a:cubicBezTo>
                    <a:pt x="2037" y="3899"/>
                    <a:pt x="2099" y="3913"/>
                    <a:pt x="2163" y="3913"/>
                  </a:cubicBezTo>
                  <a:lnTo>
                    <a:pt x="2328" y="3913"/>
                  </a:lnTo>
                  <a:cubicBezTo>
                    <a:pt x="2405" y="4373"/>
                    <a:pt x="2660" y="4801"/>
                    <a:pt x="3065" y="5138"/>
                  </a:cubicBezTo>
                  <a:cubicBezTo>
                    <a:pt x="3131" y="5193"/>
                    <a:pt x="3197" y="5241"/>
                    <a:pt x="3263" y="5287"/>
                  </a:cubicBezTo>
                  <a:lnTo>
                    <a:pt x="3263" y="5999"/>
                  </a:lnTo>
                  <a:cubicBezTo>
                    <a:pt x="3263" y="6049"/>
                    <a:pt x="3247" y="6104"/>
                    <a:pt x="3220" y="6152"/>
                  </a:cubicBezTo>
                  <a:cubicBezTo>
                    <a:pt x="3187" y="6143"/>
                    <a:pt x="3153" y="6139"/>
                    <a:pt x="3119" y="6139"/>
                  </a:cubicBezTo>
                  <a:cubicBezTo>
                    <a:pt x="3098" y="6139"/>
                    <a:pt x="3076" y="6141"/>
                    <a:pt x="3055" y="6144"/>
                  </a:cubicBezTo>
                  <a:lnTo>
                    <a:pt x="2766" y="6194"/>
                  </a:lnTo>
                  <a:cubicBezTo>
                    <a:pt x="2267" y="5756"/>
                    <a:pt x="1981" y="5129"/>
                    <a:pt x="1981" y="4463"/>
                  </a:cubicBezTo>
                  <a:lnTo>
                    <a:pt x="1981" y="3878"/>
                  </a:lnTo>
                  <a:close/>
                  <a:moveTo>
                    <a:pt x="6587" y="3878"/>
                  </a:moveTo>
                  <a:lnTo>
                    <a:pt x="6587" y="6156"/>
                  </a:lnTo>
                  <a:lnTo>
                    <a:pt x="6187" y="6086"/>
                  </a:lnTo>
                  <a:cubicBezTo>
                    <a:pt x="6170" y="6083"/>
                    <a:pt x="6152" y="6081"/>
                    <a:pt x="6134" y="6081"/>
                  </a:cubicBezTo>
                  <a:cubicBezTo>
                    <a:pt x="6065" y="6081"/>
                    <a:pt x="5997" y="6105"/>
                    <a:pt x="5943" y="6151"/>
                  </a:cubicBezTo>
                  <a:cubicBezTo>
                    <a:pt x="5923" y="6168"/>
                    <a:pt x="5905" y="6188"/>
                    <a:pt x="5890" y="6209"/>
                  </a:cubicBezTo>
                  <a:lnTo>
                    <a:pt x="5512" y="6144"/>
                  </a:lnTo>
                  <a:cubicBezTo>
                    <a:pt x="5491" y="6141"/>
                    <a:pt x="5470" y="6139"/>
                    <a:pt x="5449" y="6139"/>
                  </a:cubicBezTo>
                  <a:cubicBezTo>
                    <a:pt x="5415" y="6139"/>
                    <a:pt x="5381" y="6143"/>
                    <a:pt x="5348" y="6152"/>
                  </a:cubicBezTo>
                  <a:cubicBezTo>
                    <a:pt x="5321" y="6104"/>
                    <a:pt x="5305" y="6049"/>
                    <a:pt x="5305" y="5999"/>
                  </a:cubicBezTo>
                  <a:lnTo>
                    <a:pt x="5305" y="5287"/>
                  </a:lnTo>
                  <a:cubicBezTo>
                    <a:pt x="5372" y="5241"/>
                    <a:pt x="5438" y="5193"/>
                    <a:pt x="5503" y="5138"/>
                  </a:cubicBezTo>
                  <a:cubicBezTo>
                    <a:pt x="5909" y="4801"/>
                    <a:pt x="6164" y="4373"/>
                    <a:pt x="6240" y="3913"/>
                  </a:cubicBezTo>
                  <a:lnTo>
                    <a:pt x="6405" y="3913"/>
                  </a:lnTo>
                  <a:cubicBezTo>
                    <a:pt x="6469" y="3913"/>
                    <a:pt x="6530" y="3899"/>
                    <a:pt x="6587" y="3878"/>
                  </a:cubicBezTo>
                  <a:close/>
                  <a:moveTo>
                    <a:pt x="4994" y="5470"/>
                  </a:moveTo>
                  <a:lnTo>
                    <a:pt x="4994" y="5999"/>
                  </a:lnTo>
                  <a:cubicBezTo>
                    <a:pt x="4994" y="6113"/>
                    <a:pt x="5030" y="6230"/>
                    <a:pt x="5092" y="6329"/>
                  </a:cubicBezTo>
                  <a:lnTo>
                    <a:pt x="4284" y="7084"/>
                  </a:lnTo>
                  <a:lnTo>
                    <a:pt x="3476" y="6329"/>
                  </a:lnTo>
                  <a:cubicBezTo>
                    <a:pt x="3538" y="6230"/>
                    <a:pt x="3574" y="6113"/>
                    <a:pt x="3574" y="5999"/>
                  </a:cubicBezTo>
                  <a:lnTo>
                    <a:pt x="3574" y="5470"/>
                  </a:lnTo>
                  <a:cubicBezTo>
                    <a:pt x="3846" y="5606"/>
                    <a:pt x="4101" y="5671"/>
                    <a:pt x="4280" y="5675"/>
                  </a:cubicBezTo>
                  <a:cubicBezTo>
                    <a:pt x="4282" y="5675"/>
                    <a:pt x="4283" y="5675"/>
                    <a:pt x="4284" y="5675"/>
                  </a:cubicBezTo>
                  <a:cubicBezTo>
                    <a:pt x="4285" y="5675"/>
                    <a:pt x="4287" y="5675"/>
                    <a:pt x="4287" y="5675"/>
                  </a:cubicBezTo>
                  <a:cubicBezTo>
                    <a:pt x="4467" y="5671"/>
                    <a:pt x="4723" y="5606"/>
                    <a:pt x="4994" y="5470"/>
                  </a:cubicBezTo>
                  <a:close/>
                  <a:moveTo>
                    <a:pt x="3120" y="6450"/>
                  </a:moveTo>
                  <a:cubicBezTo>
                    <a:pt x="3138" y="6450"/>
                    <a:pt x="3156" y="6457"/>
                    <a:pt x="3171" y="6469"/>
                  </a:cubicBezTo>
                  <a:lnTo>
                    <a:pt x="3172" y="6470"/>
                  </a:lnTo>
                  <a:lnTo>
                    <a:pt x="3968" y="7214"/>
                  </a:lnTo>
                  <a:lnTo>
                    <a:pt x="3757" y="7265"/>
                  </a:lnTo>
                  <a:cubicBezTo>
                    <a:pt x="3716" y="7275"/>
                    <a:pt x="3675" y="7280"/>
                    <a:pt x="3634" y="7280"/>
                  </a:cubicBezTo>
                  <a:cubicBezTo>
                    <a:pt x="3455" y="7280"/>
                    <a:pt x="3283" y="7189"/>
                    <a:pt x="3182" y="7033"/>
                  </a:cubicBezTo>
                  <a:lnTo>
                    <a:pt x="2836" y="6497"/>
                  </a:lnTo>
                  <a:lnTo>
                    <a:pt x="3109" y="6451"/>
                  </a:lnTo>
                  <a:cubicBezTo>
                    <a:pt x="3112" y="6450"/>
                    <a:pt x="3116" y="6450"/>
                    <a:pt x="3120" y="6450"/>
                  </a:cubicBezTo>
                  <a:close/>
                  <a:moveTo>
                    <a:pt x="5448" y="6450"/>
                  </a:moveTo>
                  <a:cubicBezTo>
                    <a:pt x="5452" y="6450"/>
                    <a:pt x="5456" y="6450"/>
                    <a:pt x="5460" y="6451"/>
                  </a:cubicBezTo>
                  <a:lnTo>
                    <a:pt x="5732" y="6497"/>
                  </a:lnTo>
                  <a:lnTo>
                    <a:pt x="5386" y="7033"/>
                  </a:lnTo>
                  <a:cubicBezTo>
                    <a:pt x="5284" y="7189"/>
                    <a:pt x="5113" y="7280"/>
                    <a:pt x="4934" y="7280"/>
                  </a:cubicBezTo>
                  <a:cubicBezTo>
                    <a:pt x="4893" y="7280"/>
                    <a:pt x="4852" y="7275"/>
                    <a:pt x="4810" y="7265"/>
                  </a:cubicBezTo>
                  <a:lnTo>
                    <a:pt x="4601" y="7214"/>
                  </a:lnTo>
                  <a:lnTo>
                    <a:pt x="5395" y="6471"/>
                  </a:lnTo>
                  <a:lnTo>
                    <a:pt x="5400" y="6467"/>
                  </a:lnTo>
                  <a:cubicBezTo>
                    <a:pt x="5413" y="6456"/>
                    <a:pt x="5430" y="6450"/>
                    <a:pt x="5448" y="6450"/>
                  </a:cubicBezTo>
                  <a:close/>
                  <a:moveTo>
                    <a:pt x="5835" y="6911"/>
                  </a:moveTo>
                  <a:lnTo>
                    <a:pt x="5835" y="8139"/>
                  </a:lnTo>
                  <a:lnTo>
                    <a:pt x="2733" y="8139"/>
                  </a:lnTo>
                  <a:lnTo>
                    <a:pt x="2733" y="6911"/>
                  </a:lnTo>
                  <a:lnTo>
                    <a:pt x="2921" y="7202"/>
                  </a:lnTo>
                  <a:cubicBezTo>
                    <a:pt x="3081" y="7449"/>
                    <a:pt x="3352" y="7591"/>
                    <a:pt x="3634" y="7591"/>
                  </a:cubicBezTo>
                  <a:cubicBezTo>
                    <a:pt x="3700" y="7591"/>
                    <a:pt x="3766" y="7583"/>
                    <a:pt x="3832" y="7567"/>
                  </a:cubicBezTo>
                  <a:lnTo>
                    <a:pt x="4284" y="7457"/>
                  </a:lnTo>
                  <a:lnTo>
                    <a:pt x="4736" y="7567"/>
                  </a:lnTo>
                  <a:cubicBezTo>
                    <a:pt x="4802" y="7584"/>
                    <a:pt x="4868" y="7591"/>
                    <a:pt x="4934" y="7591"/>
                  </a:cubicBezTo>
                  <a:cubicBezTo>
                    <a:pt x="5216" y="7591"/>
                    <a:pt x="5488" y="7449"/>
                    <a:pt x="5647" y="7202"/>
                  </a:cubicBezTo>
                  <a:lnTo>
                    <a:pt x="5835" y="6911"/>
                  </a:lnTo>
                  <a:close/>
                  <a:moveTo>
                    <a:pt x="2422" y="6394"/>
                  </a:moveTo>
                  <a:lnTo>
                    <a:pt x="2422" y="8139"/>
                  </a:lnTo>
                  <a:lnTo>
                    <a:pt x="2117" y="8139"/>
                  </a:lnTo>
                  <a:cubicBezTo>
                    <a:pt x="2077" y="8139"/>
                    <a:pt x="2036" y="8145"/>
                    <a:pt x="1999" y="8154"/>
                  </a:cubicBezTo>
                  <a:lnTo>
                    <a:pt x="1999" y="6468"/>
                  </a:lnTo>
                  <a:lnTo>
                    <a:pt x="2422" y="6394"/>
                  </a:lnTo>
                  <a:close/>
                  <a:moveTo>
                    <a:pt x="1688" y="6701"/>
                  </a:moveTo>
                  <a:lnTo>
                    <a:pt x="1688" y="8433"/>
                  </a:lnTo>
                  <a:cubicBezTo>
                    <a:pt x="1679" y="8454"/>
                    <a:pt x="1672" y="8476"/>
                    <a:pt x="1668" y="8498"/>
                  </a:cubicBezTo>
                  <a:cubicBezTo>
                    <a:pt x="1635" y="8650"/>
                    <a:pt x="1567" y="8784"/>
                    <a:pt x="1466" y="8896"/>
                  </a:cubicBezTo>
                  <a:cubicBezTo>
                    <a:pt x="1272" y="9112"/>
                    <a:pt x="1164" y="9391"/>
                    <a:pt x="1164" y="9684"/>
                  </a:cubicBezTo>
                  <a:lnTo>
                    <a:pt x="1164" y="10305"/>
                  </a:lnTo>
                  <a:lnTo>
                    <a:pt x="522" y="10305"/>
                  </a:lnTo>
                  <a:cubicBezTo>
                    <a:pt x="406" y="10305"/>
                    <a:pt x="311" y="10208"/>
                    <a:pt x="311" y="10088"/>
                  </a:cubicBezTo>
                  <a:lnTo>
                    <a:pt x="311" y="8292"/>
                  </a:lnTo>
                  <a:cubicBezTo>
                    <a:pt x="311" y="7574"/>
                    <a:pt x="776" y="6948"/>
                    <a:pt x="1444" y="6745"/>
                  </a:cubicBezTo>
                  <a:lnTo>
                    <a:pt x="1688" y="6701"/>
                  </a:lnTo>
                  <a:close/>
                  <a:moveTo>
                    <a:pt x="6457" y="8449"/>
                  </a:moveTo>
                  <a:cubicBezTo>
                    <a:pt x="6526" y="8449"/>
                    <a:pt x="6585" y="8497"/>
                    <a:pt x="6599" y="8566"/>
                  </a:cubicBezTo>
                  <a:cubicBezTo>
                    <a:pt x="6645" y="8772"/>
                    <a:pt x="6739" y="8958"/>
                    <a:pt x="6871" y="9104"/>
                  </a:cubicBezTo>
                  <a:cubicBezTo>
                    <a:pt x="7014" y="9263"/>
                    <a:pt x="7093" y="9469"/>
                    <a:pt x="7093" y="9684"/>
                  </a:cubicBezTo>
                  <a:lnTo>
                    <a:pt x="7093" y="10305"/>
                  </a:lnTo>
                  <a:lnTo>
                    <a:pt x="1475" y="10305"/>
                  </a:lnTo>
                  <a:lnTo>
                    <a:pt x="1475" y="9684"/>
                  </a:lnTo>
                  <a:cubicBezTo>
                    <a:pt x="1475" y="9469"/>
                    <a:pt x="1555" y="9263"/>
                    <a:pt x="1697" y="9104"/>
                  </a:cubicBezTo>
                  <a:cubicBezTo>
                    <a:pt x="1835" y="8951"/>
                    <a:pt x="1927" y="8770"/>
                    <a:pt x="1972" y="8564"/>
                  </a:cubicBezTo>
                  <a:cubicBezTo>
                    <a:pt x="1986" y="8498"/>
                    <a:pt x="2047" y="8449"/>
                    <a:pt x="2117" y="8449"/>
                  </a:cubicBezTo>
                  <a:close/>
                  <a:moveTo>
                    <a:pt x="6145" y="6394"/>
                  </a:moveTo>
                  <a:lnTo>
                    <a:pt x="6570" y="6468"/>
                  </a:lnTo>
                  <a:lnTo>
                    <a:pt x="6570" y="7080"/>
                  </a:lnTo>
                  <a:cubicBezTo>
                    <a:pt x="6570" y="7167"/>
                    <a:pt x="6639" y="7237"/>
                    <a:pt x="6725" y="7237"/>
                  </a:cubicBezTo>
                  <a:cubicBezTo>
                    <a:pt x="6811" y="7237"/>
                    <a:pt x="6881" y="7167"/>
                    <a:pt x="6881" y="7080"/>
                  </a:cubicBezTo>
                  <a:lnTo>
                    <a:pt x="6881" y="6701"/>
                  </a:lnTo>
                  <a:lnTo>
                    <a:pt x="7124" y="6745"/>
                  </a:lnTo>
                  <a:cubicBezTo>
                    <a:pt x="7792" y="6948"/>
                    <a:pt x="8257" y="7574"/>
                    <a:pt x="8257" y="8292"/>
                  </a:cubicBezTo>
                  <a:lnTo>
                    <a:pt x="8257" y="10088"/>
                  </a:lnTo>
                  <a:cubicBezTo>
                    <a:pt x="8257" y="10208"/>
                    <a:pt x="8162" y="10305"/>
                    <a:pt x="8045" y="10305"/>
                  </a:cubicBezTo>
                  <a:lnTo>
                    <a:pt x="7404" y="10305"/>
                  </a:lnTo>
                  <a:lnTo>
                    <a:pt x="7404" y="9684"/>
                  </a:lnTo>
                  <a:cubicBezTo>
                    <a:pt x="7404" y="9391"/>
                    <a:pt x="7296" y="9112"/>
                    <a:pt x="7102" y="8896"/>
                  </a:cubicBezTo>
                  <a:cubicBezTo>
                    <a:pt x="7005" y="8787"/>
                    <a:pt x="6937" y="8654"/>
                    <a:pt x="6903" y="8499"/>
                  </a:cubicBezTo>
                  <a:cubicBezTo>
                    <a:pt x="6897" y="8474"/>
                    <a:pt x="6889" y="8449"/>
                    <a:pt x="6881" y="8426"/>
                  </a:cubicBezTo>
                  <a:lnTo>
                    <a:pt x="6881" y="7807"/>
                  </a:lnTo>
                  <a:cubicBezTo>
                    <a:pt x="6881" y="7721"/>
                    <a:pt x="6811" y="7651"/>
                    <a:pt x="6725" y="7651"/>
                  </a:cubicBezTo>
                  <a:cubicBezTo>
                    <a:pt x="6639" y="7651"/>
                    <a:pt x="6570" y="7721"/>
                    <a:pt x="6570" y="7807"/>
                  </a:cubicBezTo>
                  <a:lnTo>
                    <a:pt x="6570" y="8152"/>
                  </a:lnTo>
                  <a:cubicBezTo>
                    <a:pt x="6533" y="8144"/>
                    <a:pt x="6496" y="8139"/>
                    <a:pt x="6457" y="8139"/>
                  </a:cubicBezTo>
                  <a:lnTo>
                    <a:pt x="6145" y="8139"/>
                  </a:lnTo>
                  <a:lnTo>
                    <a:pt x="6145" y="6394"/>
                  </a:lnTo>
                  <a:close/>
                  <a:moveTo>
                    <a:pt x="3948" y="1"/>
                  </a:moveTo>
                  <a:cubicBezTo>
                    <a:pt x="3296" y="4"/>
                    <a:pt x="2674" y="287"/>
                    <a:pt x="2242" y="777"/>
                  </a:cubicBezTo>
                  <a:cubicBezTo>
                    <a:pt x="2185" y="841"/>
                    <a:pt x="2191" y="940"/>
                    <a:pt x="2256" y="996"/>
                  </a:cubicBezTo>
                  <a:cubicBezTo>
                    <a:pt x="2285" y="1022"/>
                    <a:pt x="2322" y="1035"/>
                    <a:pt x="2359" y="1035"/>
                  </a:cubicBezTo>
                  <a:cubicBezTo>
                    <a:pt x="2402" y="1035"/>
                    <a:pt x="2445" y="1017"/>
                    <a:pt x="2476" y="982"/>
                  </a:cubicBezTo>
                  <a:cubicBezTo>
                    <a:pt x="2683" y="748"/>
                    <a:pt x="2939" y="568"/>
                    <a:pt x="3223" y="454"/>
                  </a:cubicBezTo>
                  <a:lnTo>
                    <a:pt x="3223" y="454"/>
                  </a:lnTo>
                  <a:cubicBezTo>
                    <a:pt x="3166" y="568"/>
                    <a:pt x="3134" y="694"/>
                    <a:pt x="3134" y="830"/>
                  </a:cubicBezTo>
                  <a:lnTo>
                    <a:pt x="3134" y="840"/>
                  </a:lnTo>
                  <a:cubicBezTo>
                    <a:pt x="3134" y="1105"/>
                    <a:pt x="3186" y="1359"/>
                    <a:pt x="3281" y="1592"/>
                  </a:cubicBezTo>
                  <a:lnTo>
                    <a:pt x="3281" y="1682"/>
                  </a:lnTo>
                  <a:cubicBezTo>
                    <a:pt x="3281" y="1949"/>
                    <a:pt x="3063" y="2166"/>
                    <a:pt x="2795" y="2166"/>
                  </a:cubicBezTo>
                  <a:cubicBezTo>
                    <a:pt x="2565" y="2166"/>
                    <a:pt x="2376" y="2323"/>
                    <a:pt x="2318" y="2528"/>
                  </a:cubicBezTo>
                  <a:lnTo>
                    <a:pt x="2163" y="2528"/>
                  </a:lnTo>
                  <a:cubicBezTo>
                    <a:pt x="2098" y="2528"/>
                    <a:pt x="2037" y="2540"/>
                    <a:pt x="1981" y="2563"/>
                  </a:cubicBezTo>
                  <a:lnTo>
                    <a:pt x="1981" y="2293"/>
                  </a:lnTo>
                  <a:cubicBezTo>
                    <a:pt x="1981" y="2039"/>
                    <a:pt x="2028" y="1791"/>
                    <a:pt x="2121" y="1557"/>
                  </a:cubicBezTo>
                  <a:cubicBezTo>
                    <a:pt x="2153" y="1477"/>
                    <a:pt x="2114" y="1387"/>
                    <a:pt x="2035" y="1355"/>
                  </a:cubicBezTo>
                  <a:cubicBezTo>
                    <a:pt x="2016" y="1347"/>
                    <a:pt x="1996" y="1344"/>
                    <a:pt x="1977" y="1344"/>
                  </a:cubicBezTo>
                  <a:cubicBezTo>
                    <a:pt x="1915" y="1344"/>
                    <a:pt x="1857" y="1381"/>
                    <a:pt x="1833" y="1442"/>
                  </a:cubicBezTo>
                  <a:cubicBezTo>
                    <a:pt x="1725" y="1712"/>
                    <a:pt x="1670" y="1999"/>
                    <a:pt x="1670" y="2293"/>
                  </a:cubicBezTo>
                  <a:cubicBezTo>
                    <a:pt x="1670" y="2661"/>
                    <a:pt x="1670" y="2640"/>
                    <a:pt x="1671" y="4463"/>
                  </a:cubicBezTo>
                  <a:cubicBezTo>
                    <a:pt x="1671" y="5069"/>
                    <a:pt x="1878" y="5647"/>
                    <a:pt x="2254" y="6108"/>
                  </a:cubicBezTo>
                  <a:lnTo>
                    <a:pt x="1937" y="6163"/>
                  </a:lnTo>
                  <a:cubicBezTo>
                    <a:pt x="1819" y="6184"/>
                    <a:pt x="1727" y="6272"/>
                    <a:pt x="1698" y="6384"/>
                  </a:cubicBezTo>
                  <a:cubicBezTo>
                    <a:pt x="1369" y="6442"/>
                    <a:pt x="1380" y="6439"/>
                    <a:pt x="1363" y="6444"/>
                  </a:cubicBezTo>
                  <a:cubicBezTo>
                    <a:pt x="555" y="6686"/>
                    <a:pt x="0" y="7437"/>
                    <a:pt x="0" y="8292"/>
                  </a:cubicBezTo>
                  <a:lnTo>
                    <a:pt x="0" y="10088"/>
                  </a:lnTo>
                  <a:cubicBezTo>
                    <a:pt x="0" y="10379"/>
                    <a:pt x="234" y="10616"/>
                    <a:pt x="522" y="10616"/>
                  </a:cubicBezTo>
                  <a:lnTo>
                    <a:pt x="8045" y="10616"/>
                  </a:lnTo>
                  <a:cubicBezTo>
                    <a:pt x="8334" y="10616"/>
                    <a:pt x="8568" y="10379"/>
                    <a:pt x="8568" y="10088"/>
                  </a:cubicBezTo>
                  <a:lnTo>
                    <a:pt x="8568" y="8292"/>
                  </a:lnTo>
                  <a:cubicBezTo>
                    <a:pt x="8568" y="7437"/>
                    <a:pt x="8015" y="6686"/>
                    <a:pt x="7205" y="6444"/>
                  </a:cubicBezTo>
                  <a:cubicBezTo>
                    <a:pt x="7189" y="6439"/>
                    <a:pt x="7197" y="6442"/>
                    <a:pt x="6898" y="6389"/>
                  </a:cubicBezTo>
                  <a:lnTo>
                    <a:pt x="6898" y="2293"/>
                  </a:lnTo>
                  <a:cubicBezTo>
                    <a:pt x="6899" y="1027"/>
                    <a:pt x="5875" y="1"/>
                    <a:pt x="46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 name="Google Shape;389;p26"/>
          <p:cNvGrpSpPr/>
          <p:nvPr/>
        </p:nvGrpSpPr>
        <p:grpSpPr>
          <a:xfrm>
            <a:off x="5204493" y="1630717"/>
            <a:ext cx="285763" cy="341782"/>
            <a:chOff x="6506100" y="2155400"/>
            <a:chExt cx="221900" cy="265400"/>
          </a:xfrm>
        </p:grpSpPr>
        <p:sp>
          <p:nvSpPr>
            <p:cNvPr id="390" name="Google Shape;390;p26"/>
            <p:cNvSpPr/>
            <p:nvPr/>
          </p:nvSpPr>
          <p:spPr>
            <a:xfrm>
              <a:off x="6506100" y="2155400"/>
              <a:ext cx="221900" cy="265400"/>
            </a:xfrm>
            <a:custGeom>
              <a:avLst/>
              <a:gdLst/>
              <a:ahLst/>
              <a:cxnLst/>
              <a:rect l="l" t="t" r="r" b="b"/>
              <a:pathLst>
                <a:path w="8876" h="10616" extrusionOk="0">
                  <a:moveTo>
                    <a:pt x="4438" y="312"/>
                  </a:moveTo>
                  <a:cubicBezTo>
                    <a:pt x="4762" y="312"/>
                    <a:pt x="4856" y="599"/>
                    <a:pt x="4928" y="678"/>
                  </a:cubicBezTo>
                  <a:cubicBezTo>
                    <a:pt x="5076" y="894"/>
                    <a:pt x="5314" y="1013"/>
                    <a:pt x="5560" y="1013"/>
                  </a:cubicBezTo>
                  <a:cubicBezTo>
                    <a:pt x="5672" y="1013"/>
                    <a:pt x="5786" y="988"/>
                    <a:pt x="5894" y="936"/>
                  </a:cubicBezTo>
                  <a:cubicBezTo>
                    <a:pt x="5966" y="914"/>
                    <a:pt x="6104" y="803"/>
                    <a:pt x="6281" y="803"/>
                  </a:cubicBezTo>
                  <a:cubicBezTo>
                    <a:pt x="6349" y="803"/>
                    <a:pt x="6423" y="819"/>
                    <a:pt x="6502" y="864"/>
                  </a:cubicBezTo>
                  <a:cubicBezTo>
                    <a:pt x="6782" y="1027"/>
                    <a:pt x="6720" y="1323"/>
                    <a:pt x="6743" y="1427"/>
                  </a:cubicBezTo>
                  <a:cubicBezTo>
                    <a:pt x="6772" y="1807"/>
                    <a:pt x="7069" y="2105"/>
                    <a:pt x="7450" y="2133"/>
                  </a:cubicBezTo>
                  <a:cubicBezTo>
                    <a:pt x="7553" y="2157"/>
                    <a:pt x="7850" y="2095"/>
                    <a:pt x="8011" y="2375"/>
                  </a:cubicBezTo>
                  <a:cubicBezTo>
                    <a:pt x="8174" y="2655"/>
                    <a:pt x="7972" y="2881"/>
                    <a:pt x="7941" y="2983"/>
                  </a:cubicBezTo>
                  <a:cubicBezTo>
                    <a:pt x="7775" y="3327"/>
                    <a:pt x="7883" y="3733"/>
                    <a:pt x="8199" y="3948"/>
                  </a:cubicBezTo>
                  <a:cubicBezTo>
                    <a:pt x="8276" y="4019"/>
                    <a:pt x="8565" y="4114"/>
                    <a:pt x="8565" y="4438"/>
                  </a:cubicBezTo>
                  <a:cubicBezTo>
                    <a:pt x="8565" y="4762"/>
                    <a:pt x="8277" y="4856"/>
                    <a:pt x="8199" y="4929"/>
                  </a:cubicBezTo>
                  <a:cubicBezTo>
                    <a:pt x="7883" y="5144"/>
                    <a:pt x="7775" y="5550"/>
                    <a:pt x="7941" y="5895"/>
                  </a:cubicBezTo>
                  <a:cubicBezTo>
                    <a:pt x="7971" y="5994"/>
                    <a:pt x="8174" y="6221"/>
                    <a:pt x="8011" y="6501"/>
                  </a:cubicBezTo>
                  <a:cubicBezTo>
                    <a:pt x="7850" y="6783"/>
                    <a:pt x="7554" y="6720"/>
                    <a:pt x="7450" y="6743"/>
                  </a:cubicBezTo>
                  <a:cubicBezTo>
                    <a:pt x="7069" y="6772"/>
                    <a:pt x="6772" y="7070"/>
                    <a:pt x="6743" y="7450"/>
                  </a:cubicBezTo>
                  <a:cubicBezTo>
                    <a:pt x="6720" y="7552"/>
                    <a:pt x="6782" y="7850"/>
                    <a:pt x="6502" y="8012"/>
                  </a:cubicBezTo>
                  <a:cubicBezTo>
                    <a:pt x="6423" y="8057"/>
                    <a:pt x="6349" y="8074"/>
                    <a:pt x="6280" y="8074"/>
                  </a:cubicBezTo>
                  <a:cubicBezTo>
                    <a:pt x="6104" y="8074"/>
                    <a:pt x="5967" y="7963"/>
                    <a:pt x="5894" y="7940"/>
                  </a:cubicBezTo>
                  <a:cubicBezTo>
                    <a:pt x="5786" y="7889"/>
                    <a:pt x="5672" y="7864"/>
                    <a:pt x="5560" y="7864"/>
                  </a:cubicBezTo>
                  <a:cubicBezTo>
                    <a:pt x="5314" y="7864"/>
                    <a:pt x="5076" y="7983"/>
                    <a:pt x="4928" y="8200"/>
                  </a:cubicBezTo>
                  <a:cubicBezTo>
                    <a:pt x="4859" y="8269"/>
                    <a:pt x="4770" y="8565"/>
                    <a:pt x="4438" y="8565"/>
                  </a:cubicBezTo>
                  <a:cubicBezTo>
                    <a:pt x="4105" y="8565"/>
                    <a:pt x="4023" y="8275"/>
                    <a:pt x="3948" y="8200"/>
                  </a:cubicBezTo>
                  <a:cubicBezTo>
                    <a:pt x="3800" y="7983"/>
                    <a:pt x="3563" y="7863"/>
                    <a:pt x="3317" y="7863"/>
                  </a:cubicBezTo>
                  <a:cubicBezTo>
                    <a:pt x="2991" y="7863"/>
                    <a:pt x="2823" y="8078"/>
                    <a:pt x="2595" y="8078"/>
                  </a:cubicBezTo>
                  <a:cubicBezTo>
                    <a:pt x="2529" y="8078"/>
                    <a:pt x="2457" y="8059"/>
                    <a:pt x="2375" y="8012"/>
                  </a:cubicBezTo>
                  <a:cubicBezTo>
                    <a:pt x="2243" y="7936"/>
                    <a:pt x="2160" y="7804"/>
                    <a:pt x="2148" y="7651"/>
                  </a:cubicBezTo>
                  <a:lnTo>
                    <a:pt x="2134" y="7450"/>
                  </a:lnTo>
                  <a:cubicBezTo>
                    <a:pt x="2105" y="7070"/>
                    <a:pt x="1807" y="6772"/>
                    <a:pt x="1426" y="6743"/>
                  </a:cubicBezTo>
                  <a:cubicBezTo>
                    <a:pt x="1323" y="6721"/>
                    <a:pt x="1026" y="6783"/>
                    <a:pt x="865" y="6501"/>
                  </a:cubicBezTo>
                  <a:cubicBezTo>
                    <a:pt x="702" y="6221"/>
                    <a:pt x="904" y="5996"/>
                    <a:pt x="936" y="5895"/>
                  </a:cubicBezTo>
                  <a:cubicBezTo>
                    <a:pt x="1101" y="5550"/>
                    <a:pt x="993" y="5144"/>
                    <a:pt x="677" y="4929"/>
                  </a:cubicBezTo>
                  <a:cubicBezTo>
                    <a:pt x="599" y="4857"/>
                    <a:pt x="311" y="4763"/>
                    <a:pt x="311" y="4438"/>
                  </a:cubicBezTo>
                  <a:cubicBezTo>
                    <a:pt x="311" y="4114"/>
                    <a:pt x="599" y="4020"/>
                    <a:pt x="677" y="3948"/>
                  </a:cubicBezTo>
                  <a:cubicBezTo>
                    <a:pt x="993" y="3733"/>
                    <a:pt x="1101" y="3327"/>
                    <a:pt x="936" y="2983"/>
                  </a:cubicBezTo>
                  <a:cubicBezTo>
                    <a:pt x="905" y="2883"/>
                    <a:pt x="702" y="2656"/>
                    <a:pt x="865" y="2375"/>
                  </a:cubicBezTo>
                  <a:cubicBezTo>
                    <a:pt x="1026" y="2095"/>
                    <a:pt x="1322" y="2157"/>
                    <a:pt x="1426" y="2133"/>
                  </a:cubicBezTo>
                  <a:cubicBezTo>
                    <a:pt x="1807" y="2105"/>
                    <a:pt x="2105" y="1807"/>
                    <a:pt x="2134" y="1427"/>
                  </a:cubicBezTo>
                  <a:cubicBezTo>
                    <a:pt x="2156" y="1325"/>
                    <a:pt x="2094" y="1027"/>
                    <a:pt x="2375" y="864"/>
                  </a:cubicBezTo>
                  <a:cubicBezTo>
                    <a:pt x="2453" y="819"/>
                    <a:pt x="2528" y="802"/>
                    <a:pt x="2596" y="802"/>
                  </a:cubicBezTo>
                  <a:cubicBezTo>
                    <a:pt x="2772" y="802"/>
                    <a:pt x="2909" y="913"/>
                    <a:pt x="2982" y="936"/>
                  </a:cubicBezTo>
                  <a:cubicBezTo>
                    <a:pt x="3090" y="988"/>
                    <a:pt x="3204" y="1013"/>
                    <a:pt x="3317" y="1013"/>
                  </a:cubicBezTo>
                  <a:cubicBezTo>
                    <a:pt x="3562" y="1013"/>
                    <a:pt x="3800" y="894"/>
                    <a:pt x="3948" y="678"/>
                  </a:cubicBezTo>
                  <a:cubicBezTo>
                    <a:pt x="4019" y="601"/>
                    <a:pt x="4114" y="312"/>
                    <a:pt x="4438" y="312"/>
                  </a:cubicBezTo>
                  <a:close/>
                  <a:moveTo>
                    <a:pt x="7016" y="7808"/>
                  </a:moveTo>
                  <a:lnTo>
                    <a:pt x="7766" y="9407"/>
                  </a:lnTo>
                  <a:cubicBezTo>
                    <a:pt x="7768" y="9410"/>
                    <a:pt x="7770" y="9415"/>
                    <a:pt x="7764" y="9421"/>
                  </a:cubicBezTo>
                  <a:cubicBezTo>
                    <a:pt x="7761" y="9426"/>
                    <a:pt x="7757" y="9427"/>
                    <a:pt x="7754" y="9427"/>
                  </a:cubicBezTo>
                  <a:cubicBezTo>
                    <a:pt x="7753" y="9427"/>
                    <a:pt x="7752" y="9427"/>
                    <a:pt x="7750" y="9426"/>
                  </a:cubicBezTo>
                  <a:lnTo>
                    <a:pt x="6760" y="9224"/>
                  </a:lnTo>
                  <a:cubicBezTo>
                    <a:pt x="6739" y="9219"/>
                    <a:pt x="6717" y="9217"/>
                    <a:pt x="6695" y="9217"/>
                  </a:cubicBezTo>
                  <a:cubicBezTo>
                    <a:pt x="6579" y="9217"/>
                    <a:pt x="6469" y="9280"/>
                    <a:pt x="6411" y="9385"/>
                  </a:cubicBezTo>
                  <a:lnTo>
                    <a:pt x="5906" y="10298"/>
                  </a:lnTo>
                  <a:cubicBezTo>
                    <a:pt x="5905" y="10300"/>
                    <a:pt x="5903" y="10305"/>
                    <a:pt x="5894" y="10305"/>
                  </a:cubicBezTo>
                  <a:cubicBezTo>
                    <a:pt x="5885" y="10305"/>
                    <a:pt x="5883" y="10300"/>
                    <a:pt x="5882" y="10297"/>
                  </a:cubicBezTo>
                  <a:lnTo>
                    <a:pt x="5064" y="8552"/>
                  </a:lnTo>
                  <a:cubicBezTo>
                    <a:pt x="5066" y="8548"/>
                    <a:pt x="5069" y="8545"/>
                    <a:pt x="5072" y="8541"/>
                  </a:cubicBezTo>
                  <a:lnTo>
                    <a:pt x="5185" y="8374"/>
                  </a:lnTo>
                  <a:cubicBezTo>
                    <a:pt x="5273" y="8246"/>
                    <a:pt x="5414" y="8175"/>
                    <a:pt x="5560" y="8175"/>
                  </a:cubicBezTo>
                  <a:cubicBezTo>
                    <a:pt x="5627" y="8175"/>
                    <a:pt x="5695" y="8190"/>
                    <a:pt x="5760" y="8221"/>
                  </a:cubicBezTo>
                  <a:cubicBezTo>
                    <a:pt x="5815" y="8236"/>
                    <a:pt x="6016" y="8385"/>
                    <a:pt x="6284" y="8385"/>
                  </a:cubicBezTo>
                  <a:cubicBezTo>
                    <a:pt x="6399" y="8385"/>
                    <a:pt x="6525" y="8358"/>
                    <a:pt x="6657" y="8282"/>
                  </a:cubicBezTo>
                  <a:cubicBezTo>
                    <a:pt x="6837" y="8177"/>
                    <a:pt x="6965" y="8006"/>
                    <a:pt x="7016" y="7808"/>
                  </a:cubicBezTo>
                  <a:close/>
                  <a:moveTo>
                    <a:pt x="4438" y="1"/>
                  </a:moveTo>
                  <a:cubicBezTo>
                    <a:pt x="3926" y="1"/>
                    <a:pt x="3748" y="444"/>
                    <a:pt x="3691" y="502"/>
                  </a:cubicBezTo>
                  <a:cubicBezTo>
                    <a:pt x="3603" y="631"/>
                    <a:pt x="3462" y="702"/>
                    <a:pt x="3316" y="702"/>
                  </a:cubicBezTo>
                  <a:cubicBezTo>
                    <a:pt x="3249" y="702"/>
                    <a:pt x="3181" y="687"/>
                    <a:pt x="3117" y="656"/>
                  </a:cubicBezTo>
                  <a:cubicBezTo>
                    <a:pt x="3061" y="640"/>
                    <a:pt x="2860" y="492"/>
                    <a:pt x="2593" y="492"/>
                  </a:cubicBezTo>
                  <a:cubicBezTo>
                    <a:pt x="2478" y="492"/>
                    <a:pt x="2352" y="519"/>
                    <a:pt x="2219" y="596"/>
                  </a:cubicBezTo>
                  <a:cubicBezTo>
                    <a:pt x="1776" y="851"/>
                    <a:pt x="1844" y="1325"/>
                    <a:pt x="1823" y="1403"/>
                  </a:cubicBezTo>
                  <a:cubicBezTo>
                    <a:pt x="1806" y="1629"/>
                    <a:pt x="1630" y="1807"/>
                    <a:pt x="1403" y="1823"/>
                  </a:cubicBezTo>
                  <a:cubicBezTo>
                    <a:pt x="1322" y="1844"/>
                    <a:pt x="851" y="1778"/>
                    <a:pt x="595" y="2220"/>
                  </a:cubicBezTo>
                  <a:cubicBezTo>
                    <a:pt x="339" y="2663"/>
                    <a:pt x="634" y="3039"/>
                    <a:pt x="656" y="3117"/>
                  </a:cubicBezTo>
                  <a:cubicBezTo>
                    <a:pt x="754" y="3322"/>
                    <a:pt x="689" y="3563"/>
                    <a:pt x="502" y="3692"/>
                  </a:cubicBezTo>
                  <a:cubicBezTo>
                    <a:pt x="443" y="3749"/>
                    <a:pt x="0" y="3927"/>
                    <a:pt x="0" y="4438"/>
                  </a:cubicBezTo>
                  <a:cubicBezTo>
                    <a:pt x="0" y="4951"/>
                    <a:pt x="444" y="5129"/>
                    <a:pt x="502" y="5186"/>
                  </a:cubicBezTo>
                  <a:cubicBezTo>
                    <a:pt x="689" y="5313"/>
                    <a:pt x="754" y="5555"/>
                    <a:pt x="656" y="5759"/>
                  </a:cubicBezTo>
                  <a:cubicBezTo>
                    <a:pt x="633" y="5840"/>
                    <a:pt x="340" y="6215"/>
                    <a:pt x="595" y="6657"/>
                  </a:cubicBezTo>
                  <a:cubicBezTo>
                    <a:pt x="851" y="7100"/>
                    <a:pt x="1324" y="7033"/>
                    <a:pt x="1403" y="7053"/>
                  </a:cubicBezTo>
                  <a:cubicBezTo>
                    <a:pt x="1559" y="7065"/>
                    <a:pt x="1691" y="7153"/>
                    <a:pt x="1764" y="7280"/>
                  </a:cubicBezTo>
                  <a:lnTo>
                    <a:pt x="828" y="9274"/>
                  </a:lnTo>
                  <a:cubicBezTo>
                    <a:pt x="776" y="9387"/>
                    <a:pt x="791" y="9516"/>
                    <a:pt x="867" y="9614"/>
                  </a:cubicBezTo>
                  <a:cubicBezTo>
                    <a:pt x="929" y="9693"/>
                    <a:pt x="1023" y="9738"/>
                    <a:pt x="1121" y="9738"/>
                  </a:cubicBezTo>
                  <a:cubicBezTo>
                    <a:pt x="1143" y="9738"/>
                    <a:pt x="1166" y="9736"/>
                    <a:pt x="1188" y="9731"/>
                  </a:cubicBezTo>
                  <a:lnTo>
                    <a:pt x="2178" y="9529"/>
                  </a:lnTo>
                  <a:cubicBezTo>
                    <a:pt x="2179" y="9528"/>
                    <a:pt x="2180" y="9528"/>
                    <a:pt x="2180" y="9528"/>
                  </a:cubicBezTo>
                  <a:cubicBezTo>
                    <a:pt x="2186" y="9528"/>
                    <a:pt x="2191" y="9531"/>
                    <a:pt x="2193" y="9536"/>
                  </a:cubicBezTo>
                  <a:lnTo>
                    <a:pt x="2698" y="10448"/>
                  </a:lnTo>
                  <a:cubicBezTo>
                    <a:pt x="2760" y="10560"/>
                    <a:pt x="2871" y="10616"/>
                    <a:pt x="2982" y="10616"/>
                  </a:cubicBezTo>
                  <a:cubicBezTo>
                    <a:pt x="3100" y="10616"/>
                    <a:pt x="3218" y="10553"/>
                    <a:pt x="3276" y="10429"/>
                  </a:cubicBezTo>
                  <a:lnTo>
                    <a:pt x="3577" y="9788"/>
                  </a:lnTo>
                  <a:cubicBezTo>
                    <a:pt x="3613" y="9710"/>
                    <a:pt x="3579" y="9618"/>
                    <a:pt x="3502" y="9581"/>
                  </a:cubicBezTo>
                  <a:cubicBezTo>
                    <a:pt x="3480" y="9571"/>
                    <a:pt x="3458" y="9566"/>
                    <a:pt x="3436" y="9566"/>
                  </a:cubicBezTo>
                  <a:cubicBezTo>
                    <a:pt x="3378" y="9566"/>
                    <a:pt x="3321" y="9600"/>
                    <a:pt x="3295" y="9656"/>
                  </a:cubicBezTo>
                  <a:lnTo>
                    <a:pt x="2994" y="10297"/>
                  </a:lnTo>
                  <a:cubicBezTo>
                    <a:pt x="2994" y="10300"/>
                    <a:pt x="2991" y="10305"/>
                    <a:pt x="2982" y="10305"/>
                  </a:cubicBezTo>
                  <a:cubicBezTo>
                    <a:pt x="2973" y="10305"/>
                    <a:pt x="2971" y="10300"/>
                    <a:pt x="2969" y="10298"/>
                  </a:cubicBezTo>
                  <a:lnTo>
                    <a:pt x="2465" y="9385"/>
                  </a:lnTo>
                  <a:cubicBezTo>
                    <a:pt x="2407" y="9280"/>
                    <a:pt x="2298" y="9217"/>
                    <a:pt x="2181" y="9217"/>
                  </a:cubicBezTo>
                  <a:cubicBezTo>
                    <a:pt x="2159" y="9217"/>
                    <a:pt x="2138" y="9219"/>
                    <a:pt x="2116" y="9224"/>
                  </a:cubicBezTo>
                  <a:lnTo>
                    <a:pt x="1126" y="9426"/>
                  </a:lnTo>
                  <a:cubicBezTo>
                    <a:pt x="1125" y="9427"/>
                    <a:pt x="1123" y="9427"/>
                    <a:pt x="1122" y="9427"/>
                  </a:cubicBezTo>
                  <a:cubicBezTo>
                    <a:pt x="1119" y="9427"/>
                    <a:pt x="1115" y="9426"/>
                    <a:pt x="1112" y="9422"/>
                  </a:cubicBezTo>
                  <a:cubicBezTo>
                    <a:pt x="1106" y="9415"/>
                    <a:pt x="1108" y="9410"/>
                    <a:pt x="1110" y="9407"/>
                  </a:cubicBezTo>
                  <a:lnTo>
                    <a:pt x="1860" y="7808"/>
                  </a:lnTo>
                  <a:cubicBezTo>
                    <a:pt x="1911" y="8006"/>
                    <a:pt x="2039" y="8177"/>
                    <a:pt x="2219" y="8282"/>
                  </a:cubicBezTo>
                  <a:cubicBezTo>
                    <a:pt x="2352" y="8358"/>
                    <a:pt x="2478" y="8385"/>
                    <a:pt x="2593" y="8385"/>
                  </a:cubicBezTo>
                  <a:cubicBezTo>
                    <a:pt x="2861" y="8385"/>
                    <a:pt x="3062" y="8236"/>
                    <a:pt x="3117" y="8221"/>
                  </a:cubicBezTo>
                  <a:cubicBezTo>
                    <a:pt x="3181" y="8190"/>
                    <a:pt x="3249" y="8175"/>
                    <a:pt x="3316" y="8175"/>
                  </a:cubicBezTo>
                  <a:cubicBezTo>
                    <a:pt x="3462" y="8175"/>
                    <a:pt x="3603" y="8246"/>
                    <a:pt x="3691" y="8374"/>
                  </a:cubicBezTo>
                  <a:lnTo>
                    <a:pt x="3805" y="8541"/>
                  </a:lnTo>
                  <a:cubicBezTo>
                    <a:pt x="3807" y="8545"/>
                    <a:pt x="3810" y="8549"/>
                    <a:pt x="3813" y="8552"/>
                  </a:cubicBezTo>
                  <a:lnTo>
                    <a:pt x="3605" y="8995"/>
                  </a:lnTo>
                  <a:cubicBezTo>
                    <a:pt x="3569" y="9073"/>
                    <a:pt x="3602" y="9165"/>
                    <a:pt x="3680" y="9201"/>
                  </a:cubicBezTo>
                  <a:cubicBezTo>
                    <a:pt x="3701" y="9211"/>
                    <a:pt x="3724" y="9216"/>
                    <a:pt x="3746" y="9216"/>
                  </a:cubicBezTo>
                  <a:cubicBezTo>
                    <a:pt x="3804" y="9216"/>
                    <a:pt x="3860" y="9183"/>
                    <a:pt x="3887" y="9127"/>
                  </a:cubicBezTo>
                  <a:lnTo>
                    <a:pt x="4053" y="8772"/>
                  </a:lnTo>
                  <a:cubicBezTo>
                    <a:pt x="4169" y="8839"/>
                    <a:pt x="4301" y="8876"/>
                    <a:pt x="4438" y="8876"/>
                  </a:cubicBezTo>
                  <a:cubicBezTo>
                    <a:pt x="4576" y="8876"/>
                    <a:pt x="4708" y="8839"/>
                    <a:pt x="4823" y="8772"/>
                  </a:cubicBezTo>
                  <a:lnTo>
                    <a:pt x="5600" y="10429"/>
                  </a:lnTo>
                  <a:cubicBezTo>
                    <a:pt x="5658" y="10553"/>
                    <a:pt x="5776" y="10616"/>
                    <a:pt x="5895" y="10616"/>
                  </a:cubicBezTo>
                  <a:cubicBezTo>
                    <a:pt x="6005" y="10616"/>
                    <a:pt x="6117" y="10560"/>
                    <a:pt x="6179" y="10448"/>
                  </a:cubicBezTo>
                  <a:lnTo>
                    <a:pt x="6683" y="9536"/>
                  </a:lnTo>
                  <a:cubicBezTo>
                    <a:pt x="6686" y="9531"/>
                    <a:pt x="6691" y="9528"/>
                    <a:pt x="6696" y="9528"/>
                  </a:cubicBezTo>
                  <a:cubicBezTo>
                    <a:pt x="6697" y="9528"/>
                    <a:pt x="6697" y="9528"/>
                    <a:pt x="6698" y="9529"/>
                  </a:cubicBezTo>
                  <a:lnTo>
                    <a:pt x="7688" y="9731"/>
                  </a:lnTo>
                  <a:cubicBezTo>
                    <a:pt x="7711" y="9736"/>
                    <a:pt x="7733" y="9738"/>
                    <a:pt x="7755" y="9738"/>
                  </a:cubicBezTo>
                  <a:cubicBezTo>
                    <a:pt x="7853" y="9738"/>
                    <a:pt x="7946" y="9693"/>
                    <a:pt x="8009" y="9614"/>
                  </a:cubicBezTo>
                  <a:cubicBezTo>
                    <a:pt x="8086" y="9517"/>
                    <a:pt x="8101" y="9387"/>
                    <a:pt x="8048" y="9274"/>
                  </a:cubicBezTo>
                  <a:lnTo>
                    <a:pt x="7112" y="7280"/>
                  </a:lnTo>
                  <a:cubicBezTo>
                    <a:pt x="7185" y="7153"/>
                    <a:pt x="7317" y="7065"/>
                    <a:pt x="7474" y="7053"/>
                  </a:cubicBezTo>
                  <a:cubicBezTo>
                    <a:pt x="7554" y="7033"/>
                    <a:pt x="8025" y="7099"/>
                    <a:pt x="8281" y="6657"/>
                  </a:cubicBezTo>
                  <a:cubicBezTo>
                    <a:pt x="8537" y="6213"/>
                    <a:pt x="8242" y="5838"/>
                    <a:pt x="8220" y="5759"/>
                  </a:cubicBezTo>
                  <a:cubicBezTo>
                    <a:pt x="8122" y="5555"/>
                    <a:pt x="8187" y="5313"/>
                    <a:pt x="8375" y="5186"/>
                  </a:cubicBezTo>
                  <a:cubicBezTo>
                    <a:pt x="8433" y="5127"/>
                    <a:pt x="8876" y="4949"/>
                    <a:pt x="8876" y="4438"/>
                  </a:cubicBezTo>
                  <a:cubicBezTo>
                    <a:pt x="8876" y="3927"/>
                    <a:pt x="8432" y="3748"/>
                    <a:pt x="8375" y="3692"/>
                  </a:cubicBezTo>
                  <a:cubicBezTo>
                    <a:pt x="8187" y="3563"/>
                    <a:pt x="8122" y="3322"/>
                    <a:pt x="8220" y="3117"/>
                  </a:cubicBezTo>
                  <a:cubicBezTo>
                    <a:pt x="8243" y="3038"/>
                    <a:pt x="8536" y="2662"/>
                    <a:pt x="8281" y="2220"/>
                  </a:cubicBezTo>
                  <a:cubicBezTo>
                    <a:pt x="8025" y="1776"/>
                    <a:pt x="7552" y="1844"/>
                    <a:pt x="7474" y="1823"/>
                  </a:cubicBezTo>
                  <a:cubicBezTo>
                    <a:pt x="7247" y="1807"/>
                    <a:pt x="7070" y="1629"/>
                    <a:pt x="7054" y="1403"/>
                  </a:cubicBezTo>
                  <a:cubicBezTo>
                    <a:pt x="7033" y="1323"/>
                    <a:pt x="7099" y="850"/>
                    <a:pt x="6657" y="596"/>
                  </a:cubicBezTo>
                  <a:cubicBezTo>
                    <a:pt x="6524" y="519"/>
                    <a:pt x="6397" y="492"/>
                    <a:pt x="6283" y="492"/>
                  </a:cubicBezTo>
                  <a:cubicBezTo>
                    <a:pt x="6015" y="492"/>
                    <a:pt x="5814" y="640"/>
                    <a:pt x="5760" y="656"/>
                  </a:cubicBezTo>
                  <a:cubicBezTo>
                    <a:pt x="5695" y="687"/>
                    <a:pt x="5627" y="702"/>
                    <a:pt x="5560" y="702"/>
                  </a:cubicBezTo>
                  <a:cubicBezTo>
                    <a:pt x="5414" y="702"/>
                    <a:pt x="5273" y="631"/>
                    <a:pt x="5185" y="502"/>
                  </a:cubicBezTo>
                  <a:cubicBezTo>
                    <a:pt x="5127" y="444"/>
                    <a:pt x="4948" y="1"/>
                    <a:pt x="44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6"/>
            <p:cNvSpPr/>
            <p:nvPr/>
          </p:nvSpPr>
          <p:spPr>
            <a:xfrm>
              <a:off x="6541250" y="2190525"/>
              <a:ext cx="151400" cy="151650"/>
            </a:xfrm>
            <a:custGeom>
              <a:avLst/>
              <a:gdLst/>
              <a:ahLst/>
              <a:cxnLst/>
              <a:rect l="l" t="t" r="r" b="b"/>
              <a:pathLst>
                <a:path w="6056" h="6066" extrusionOk="0">
                  <a:moveTo>
                    <a:pt x="3032" y="1"/>
                  </a:moveTo>
                  <a:cubicBezTo>
                    <a:pt x="1361" y="1"/>
                    <a:pt x="0" y="1361"/>
                    <a:pt x="0" y="3033"/>
                  </a:cubicBezTo>
                  <a:cubicBezTo>
                    <a:pt x="0" y="4705"/>
                    <a:pt x="1361" y="6066"/>
                    <a:pt x="3032" y="6066"/>
                  </a:cubicBezTo>
                  <a:cubicBezTo>
                    <a:pt x="3765" y="6066"/>
                    <a:pt x="4473" y="5800"/>
                    <a:pt x="5025" y="5319"/>
                  </a:cubicBezTo>
                  <a:cubicBezTo>
                    <a:pt x="5572" y="4842"/>
                    <a:pt x="5930" y="4187"/>
                    <a:pt x="6033" y="3472"/>
                  </a:cubicBezTo>
                  <a:cubicBezTo>
                    <a:pt x="6045" y="3388"/>
                    <a:pt x="5986" y="3308"/>
                    <a:pt x="5902" y="3296"/>
                  </a:cubicBezTo>
                  <a:cubicBezTo>
                    <a:pt x="5894" y="3295"/>
                    <a:pt x="5887" y="3294"/>
                    <a:pt x="5879" y="3294"/>
                  </a:cubicBezTo>
                  <a:cubicBezTo>
                    <a:pt x="5803" y="3294"/>
                    <a:pt x="5736" y="3351"/>
                    <a:pt x="5725" y="3428"/>
                  </a:cubicBezTo>
                  <a:cubicBezTo>
                    <a:pt x="5531" y="4761"/>
                    <a:pt x="4383" y="5755"/>
                    <a:pt x="3032" y="5755"/>
                  </a:cubicBezTo>
                  <a:cubicBezTo>
                    <a:pt x="1532" y="5755"/>
                    <a:pt x="311" y="4534"/>
                    <a:pt x="311" y="3033"/>
                  </a:cubicBezTo>
                  <a:cubicBezTo>
                    <a:pt x="311" y="1533"/>
                    <a:pt x="1532" y="312"/>
                    <a:pt x="3032" y="312"/>
                  </a:cubicBezTo>
                  <a:cubicBezTo>
                    <a:pt x="4422" y="312"/>
                    <a:pt x="5584" y="1352"/>
                    <a:pt x="5737" y="2730"/>
                  </a:cubicBezTo>
                  <a:cubicBezTo>
                    <a:pt x="5746" y="2810"/>
                    <a:pt x="5813" y="2869"/>
                    <a:pt x="5891" y="2869"/>
                  </a:cubicBezTo>
                  <a:cubicBezTo>
                    <a:pt x="5897" y="2869"/>
                    <a:pt x="5903" y="2869"/>
                    <a:pt x="5909" y="2868"/>
                  </a:cubicBezTo>
                  <a:cubicBezTo>
                    <a:pt x="5993" y="2859"/>
                    <a:pt x="6055" y="2782"/>
                    <a:pt x="6046" y="2696"/>
                  </a:cubicBezTo>
                  <a:cubicBezTo>
                    <a:pt x="5876" y="1159"/>
                    <a:pt x="4581" y="1"/>
                    <a:pt x="30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6"/>
            <p:cNvSpPr/>
            <p:nvPr/>
          </p:nvSpPr>
          <p:spPr>
            <a:xfrm>
              <a:off x="6566100" y="2221075"/>
              <a:ext cx="101900" cy="80825"/>
            </a:xfrm>
            <a:custGeom>
              <a:avLst/>
              <a:gdLst/>
              <a:ahLst/>
              <a:cxnLst/>
              <a:rect l="l" t="t" r="r" b="b"/>
              <a:pathLst>
                <a:path w="4076" h="3233" extrusionOk="0">
                  <a:moveTo>
                    <a:pt x="2038" y="389"/>
                  </a:moveTo>
                  <a:cubicBezTo>
                    <a:pt x="2194" y="636"/>
                    <a:pt x="2461" y="1129"/>
                    <a:pt x="2514" y="1659"/>
                  </a:cubicBezTo>
                  <a:cubicBezTo>
                    <a:pt x="2303" y="1824"/>
                    <a:pt x="2144" y="2017"/>
                    <a:pt x="2038" y="2232"/>
                  </a:cubicBezTo>
                  <a:cubicBezTo>
                    <a:pt x="1932" y="2017"/>
                    <a:pt x="1773" y="1824"/>
                    <a:pt x="1563" y="1659"/>
                  </a:cubicBezTo>
                  <a:cubicBezTo>
                    <a:pt x="1615" y="1129"/>
                    <a:pt x="1882" y="636"/>
                    <a:pt x="2038" y="389"/>
                  </a:cubicBezTo>
                  <a:close/>
                  <a:moveTo>
                    <a:pt x="362" y="1447"/>
                  </a:moveTo>
                  <a:lnTo>
                    <a:pt x="362" y="1447"/>
                  </a:lnTo>
                  <a:cubicBezTo>
                    <a:pt x="1162" y="1637"/>
                    <a:pt x="1882" y="2098"/>
                    <a:pt x="1882" y="2918"/>
                  </a:cubicBezTo>
                  <a:lnTo>
                    <a:pt x="1882" y="2922"/>
                  </a:lnTo>
                  <a:lnTo>
                    <a:pt x="1486" y="2922"/>
                  </a:lnTo>
                  <a:cubicBezTo>
                    <a:pt x="746" y="2716"/>
                    <a:pt x="456" y="1839"/>
                    <a:pt x="362" y="1447"/>
                  </a:cubicBezTo>
                  <a:close/>
                  <a:moveTo>
                    <a:pt x="3714" y="1447"/>
                  </a:moveTo>
                  <a:cubicBezTo>
                    <a:pt x="3620" y="1839"/>
                    <a:pt x="3330" y="2716"/>
                    <a:pt x="2590" y="2922"/>
                  </a:cubicBezTo>
                  <a:lnTo>
                    <a:pt x="2194" y="2922"/>
                  </a:lnTo>
                  <a:lnTo>
                    <a:pt x="2194" y="2918"/>
                  </a:lnTo>
                  <a:cubicBezTo>
                    <a:pt x="2194" y="2100"/>
                    <a:pt x="2912" y="1637"/>
                    <a:pt x="3714" y="1447"/>
                  </a:cubicBezTo>
                  <a:close/>
                  <a:moveTo>
                    <a:pt x="2038" y="1"/>
                  </a:moveTo>
                  <a:cubicBezTo>
                    <a:pt x="1970" y="1"/>
                    <a:pt x="1903" y="31"/>
                    <a:pt x="1860" y="93"/>
                  </a:cubicBezTo>
                  <a:cubicBezTo>
                    <a:pt x="1709" y="311"/>
                    <a:pt x="1379" y="845"/>
                    <a:pt x="1275" y="1466"/>
                  </a:cubicBezTo>
                  <a:cubicBezTo>
                    <a:pt x="868" y="1236"/>
                    <a:pt x="438" y="1141"/>
                    <a:pt x="266" y="1109"/>
                  </a:cubicBezTo>
                  <a:cubicBezTo>
                    <a:pt x="253" y="1107"/>
                    <a:pt x="241" y="1106"/>
                    <a:pt x="228" y="1106"/>
                  </a:cubicBezTo>
                  <a:cubicBezTo>
                    <a:pt x="102" y="1106"/>
                    <a:pt x="0" y="1221"/>
                    <a:pt x="24" y="1351"/>
                  </a:cubicBezTo>
                  <a:cubicBezTo>
                    <a:pt x="126" y="1915"/>
                    <a:pt x="391" y="2549"/>
                    <a:pt x="836" y="2922"/>
                  </a:cubicBezTo>
                  <a:lnTo>
                    <a:pt x="328" y="2922"/>
                  </a:lnTo>
                  <a:cubicBezTo>
                    <a:pt x="242" y="2922"/>
                    <a:pt x="173" y="2991"/>
                    <a:pt x="173" y="3077"/>
                  </a:cubicBezTo>
                  <a:cubicBezTo>
                    <a:pt x="173" y="3163"/>
                    <a:pt x="242" y="3233"/>
                    <a:pt x="328" y="3233"/>
                  </a:cubicBezTo>
                  <a:lnTo>
                    <a:pt x="3748" y="3233"/>
                  </a:lnTo>
                  <a:cubicBezTo>
                    <a:pt x="3835" y="3233"/>
                    <a:pt x="3904" y="3163"/>
                    <a:pt x="3904" y="3077"/>
                  </a:cubicBezTo>
                  <a:cubicBezTo>
                    <a:pt x="3904" y="2991"/>
                    <a:pt x="3835" y="2922"/>
                    <a:pt x="3748" y="2922"/>
                  </a:cubicBezTo>
                  <a:lnTo>
                    <a:pt x="3240" y="2922"/>
                  </a:lnTo>
                  <a:cubicBezTo>
                    <a:pt x="3685" y="2549"/>
                    <a:pt x="3950" y="1915"/>
                    <a:pt x="4052" y="1351"/>
                  </a:cubicBezTo>
                  <a:cubicBezTo>
                    <a:pt x="4076" y="1221"/>
                    <a:pt x="3975" y="1106"/>
                    <a:pt x="3848" y="1106"/>
                  </a:cubicBezTo>
                  <a:cubicBezTo>
                    <a:pt x="3836" y="1106"/>
                    <a:pt x="3823" y="1107"/>
                    <a:pt x="3810" y="1109"/>
                  </a:cubicBezTo>
                  <a:cubicBezTo>
                    <a:pt x="3637" y="1141"/>
                    <a:pt x="3209" y="1236"/>
                    <a:pt x="2802" y="1466"/>
                  </a:cubicBezTo>
                  <a:cubicBezTo>
                    <a:pt x="2698" y="845"/>
                    <a:pt x="2367" y="311"/>
                    <a:pt x="2216" y="93"/>
                  </a:cubicBezTo>
                  <a:cubicBezTo>
                    <a:pt x="2173" y="31"/>
                    <a:pt x="2105" y="1"/>
                    <a:pt x="20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26"/>
          <p:cNvGrpSpPr/>
          <p:nvPr/>
        </p:nvGrpSpPr>
        <p:grpSpPr>
          <a:xfrm>
            <a:off x="3631266" y="3315332"/>
            <a:ext cx="341782" cy="320566"/>
            <a:chOff x="3041925" y="3018725"/>
            <a:chExt cx="265400" cy="248925"/>
          </a:xfrm>
        </p:grpSpPr>
        <p:sp>
          <p:nvSpPr>
            <p:cNvPr id="394" name="Google Shape;394;p26"/>
            <p:cNvSpPr/>
            <p:nvPr/>
          </p:nvSpPr>
          <p:spPr>
            <a:xfrm>
              <a:off x="3186400" y="3068925"/>
              <a:ext cx="96425" cy="7800"/>
            </a:xfrm>
            <a:custGeom>
              <a:avLst/>
              <a:gdLst/>
              <a:ahLst/>
              <a:cxnLst/>
              <a:rect l="l" t="t" r="r" b="b"/>
              <a:pathLst>
                <a:path w="3857" h="312" extrusionOk="0">
                  <a:moveTo>
                    <a:pt x="156" y="1"/>
                  </a:moveTo>
                  <a:cubicBezTo>
                    <a:pt x="70" y="1"/>
                    <a:pt x="1" y="70"/>
                    <a:pt x="1" y="156"/>
                  </a:cubicBezTo>
                  <a:cubicBezTo>
                    <a:pt x="1" y="242"/>
                    <a:pt x="70" y="311"/>
                    <a:pt x="156" y="311"/>
                  </a:cubicBezTo>
                  <a:lnTo>
                    <a:pt x="3701" y="311"/>
                  </a:lnTo>
                  <a:cubicBezTo>
                    <a:pt x="3787" y="311"/>
                    <a:pt x="3856" y="242"/>
                    <a:pt x="3856" y="156"/>
                  </a:cubicBezTo>
                  <a:cubicBezTo>
                    <a:pt x="3856" y="70"/>
                    <a:pt x="3787" y="1"/>
                    <a:pt x="3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6"/>
            <p:cNvSpPr/>
            <p:nvPr/>
          </p:nvSpPr>
          <p:spPr>
            <a:xfrm>
              <a:off x="3186400" y="3088725"/>
              <a:ext cx="96425" cy="7800"/>
            </a:xfrm>
            <a:custGeom>
              <a:avLst/>
              <a:gdLst/>
              <a:ahLst/>
              <a:cxnLst/>
              <a:rect l="l" t="t" r="r" b="b"/>
              <a:pathLst>
                <a:path w="3857" h="312" extrusionOk="0">
                  <a:moveTo>
                    <a:pt x="156" y="1"/>
                  </a:moveTo>
                  <a:cubicBezTo>
                    <a:pt x="70" y="1"/>
                    <a:pt x="1" y="70"/>
                    <a:pt x="1" y="156"/>
                  </a:cubicBezTo>
                  <a:cubicBezTo>
                    <a:pt x="1" y="242"/>
                    <a:pt x="70" y="311"/>
                    <a:pt x="156" y="311"/>
                  </a:cubicBezTo>
                  <a:lnTo>
                    <a:pt x="3701" y="311"/>
                  </a:lnTo>
                  <a:cubicBezTo>
                    <a:pt x="3787" y="311"/>
                    <a:pt x="3856" y="242"/>
                    <a:pt x="3856" y="156"/>
                  </a:cubicBezTo>
                  <a:cubicBezTo>
                    <a:pt x="3856" y="70"/>
                    <a:pt x="3787" y="1"/>
                    <a:pt x="3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6"/>
            <p:cNvSpPr/>
            <p:nvPr/>
          </p:nvSpPr>
          <p:spPr>
            <a:xfrm>
              <a:off x="3186400" y="3108550"/>
              <a:ext cx="96425" cy="7800"/>
            </a:xfrm>
            <a:custGeom>
              <a:avLst/>
              <a:gdLst/>
              <a:ahLst/>
              <a:cxnLst/>
              <a:rect l="l" t="t" r="r" b="b"/>
              <a:pathLst>
                <a:path w="3857" h="312" extrusionOk="0">
                  <a:moveTo>
                    <a:pt x="156" y="0"/>
                  </a:moveTo>
                  <a:cubicBezTo>
                    <a:pt x="70" y="0"/>
                    <a:pt x="1" y="70"/>
                    <a:pt x="1" y="156"/>
                  </a:cubicBezTo>
                  <a:cubicBezTo>
                    <a:pt x="1" y="241"/>
                    <a:pt x="70" y="311"/>
                    <a:pt x="156" y="311"/>
                  </a:cubicBezTo>
                  <a:lnTo>
                    <a:pt x="3701" y="311"/>
                  </a:lnTo>
                  <a:cubicBezTo>
                    <a:pt x="3787" y="311"/>
                    <a:pt x="3856" y="241"/>
                    <a:pt x="3856" y="156"/>
                  </a:cubicBezTo>
                  <a:cubicBezTo>
                    <a:pt x="3856" y="70"/>
                    <a:pt x="3787" y="0"/>
                    <a:pt x="3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6"/>
            <p:cNvSpPr/>
            <p:nvPr/>
          </p:nvSpPr>
          <p:spPr>
            <a:xfrm>
              <a:off x="3186400" y="3128350"/>
              <a:ext cx="52125" cy="7825"/>
            </a:xfrm>
            <a:custGeom>
              <a:avLst/>
              <a:gdLst/>
              <a:ahLst/>
              <a:cxnLst/>
              <a:rect l="l" t="t" r="r" b="b"/>
              <a:pathLst>
                <a:path w="2085" h="313" extrusionOk="0">
                  <a:moveTo>
                    <a:pt x="156" y="0"/>
                  </a:moveTo>
                  <a:cubicBezTo>
                    <a:pt x="70" y="0"/>
                    <a:pt x="1" y="70"/>
                    <a:pt x="1" y="156"/>
                  </a:cubicBezTo>
                  <a:cubicBezTo>
                    <a:pt x="1" y="242"/>
                    <a:pt x="70" y="312"/>
                    <a:pt x="156" y="312"/>
                  </a:cubicBezTo>
                  <a:lnTo>
                    <a:pt x="1929" y="312"/>
                  </a:lnTo>
                  <a:cubicBezTo>
                    <a:pt x="2014" y="312"/>
                    <a:pt x="2084" y="242"/>
                    <a:pt x="2084" y="156"/>
                  </a:cubicBezTo>
                  <a:cubicBezTo>
                    <a:pt x="2084" y="70"/>
                    <a:pt x="2014" y="0"/>
                    <a:pt x="19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6"/>
            <p:cNvSpPr/>
            <p:nvPr/>
          </p:nvSpPr>
          <p:spPr>
            <a:xfrm>
              <a:off x="3041925" y="3018725"/>
              <a:ext cx="265400" cy="248925"/>
            </a:xfrm>
            <a:custGeom>
              <a:avLst/>
              <a:gdLst/>
              <a:ahLst/>
              <a:cxnLst/>
              <a:rect l="l" t="t" r="r" b="b"/>
              <a:pathLst>
                <a:path w="10616" h="9957" extrusionOk="0">
                  <a:moveTo>
                    <a:pt x="10304" y="6627"/>
                  </a:moveTo>
                  <a:lnTo>
                    <a:pt x="10304" y="7090"/>
                  </a:lnTo>
                  <a:cubicBezTo>
                    <a:pt x="10304" y="7330"/>
                    <a:pt x="10110" y="7524"/>
                    <a:pt x="9870" y="7524"/>
                  </a:cubicBezTo>
                  <a:lnTo>
                    <a:pt x="745" y="7524"/>
                  </a:lnTo>
                  <a:cubicBezTo>
                    <a:pt x="506" y="7524"/>
                    <a:pt x="311" y="7330"/>
                    <a:pt x="311" y="7090"/>
                  </a:cubicBezTo>
                  <a:lnTo>
                    <a:pt x="311" y="6627"/>
                  </a:lnTo>
                  <a:close/>
                  <a:moveTo>
                    <a:pt x="6052" y="7835"/>
                  </a:moveTo>
                  <a:lnTo>
                    <a:pt x="6242" y="8636"/>
                  </a:lnTo>
                  <a:lnTo>
                    <a:pt x="4373" y="8636"/>
                  </a:lnTo>
                  <a:lnTo>
                    <a:pt x="4563" y="7835"/>
                  </a:lnTo>
                  <a:close/>
                  <a:moveTo>
                    <a:pt x="6725" y="8947"/>
                  </a:moveTo>
                  <a:cubicBezTo>
                    <a:pt x="7030" y="8947"/>
                    <a:pt x="7277" y="9194"/>
                    <a:pt x="7277" y="9498"/>
                  </a:cubicBezTo>
                  <a:cubicBezTo>
                    <a:pt x="7277" y="9580"/>
                    <a:pt x="7211" y="9646"/>
                    <a:pt x="7130" y="9646"/>
                  </a:cubicBezTo>
                  <a:lnTo>
                    <a:pt x="3486" y="9646"/>
                  </a:lnTo>
                  <a:cubicBezTo>
                    <a:pt x="3405" y="9646"/>
                    <a:pt x="3338" y="9580"/>
                    <a:pt x="3338" y="9498"/>
                  </a:cubicBezTo>
                  <a:cubicBezTo>
                    <a:pt x="3338" y="9194"/>
                    <a:pt x="3586" y="8947"/>
                    <a:pt x="3890" y="8947"/>
                  </a:cubicBezTo>
                  <a:close/>
                  <a:moveTo>
                    <a:pt x="745" y="0"/>
                  </a:moveTo>
                  <a:cubicBezTo>
                    <a:pt x="335" y="0"/>
                    <a:pt x="0" y="335"/>
                    <a:pt x="0" y="745"/>
                  </a:cubicBezTo>
                  <a:lnTo>
                    <a:pt x="0" y="7090"/>
                  </a:lnTo>
                  <a:cubicBezTo>
                    <a:pt x="0" y="7501"/>
                    <a:pt x="335" y="7835"/>
                    <a:pt x="745" y="7835"/>
                  </a:cubicBezTo>
                  <a:lnTo>
                    <a:pt x="4244" y="7835"/>
                  </a:lnTo>
                  <a:lnTo>
                    <a:pt x="4054" y="8636"/>
                  </a:lnTo>
                  <a:lnTo>
                    <a:pt x="3890" y="8636"/>
                  </a:lnTo>
                  <a:cubicBezTo>
                    <a:pt x="3414" y="8636"/>
                    <a:pt x="3028" y="9023"/>
                    <a:pt x="3028" y="9498"/>
                  </a:cubicBezTo>
                  <a:cubicBezTo>
                    <a:pt x="3028" y="9751"/>
                    <a:pt x="3233" y="9957"/>
                    <a:pt x="3486" y="9957"/>
                  </a:cubicBezTo>
                  <a:lnTo>
                    <a:pt x="7130" y="9957"/>
                  </a:lnTo>
                  <a:cubicBezTo>
                    <a:pt x="7383" y="9957"/>
                    <a:pt x="7588" y="9751"/>
                    <a:pt x="7588" y="9498"/>
                  </a:cubicBezTo>
                  <a:cubicBezTo>
                    <a:pt x="7588" y="9023"/>
                    <a:pt x="7201" y="8636"/>
                    <a:pt x="6725" y="8636"/>
                  </a:cubicBezTo>
                  <a:lnTo>
                    <a:pt x="6562" y="8636"/>
                  </a:lnTo>
                  <a:lnTo>
                    <a:pt x="6372" y="7835"/>
                  </a:lnTo>
                  <a:lnTo>
                    <a:pt x="9870" y="7835"/>
                  </a:lnTo>
                  <a:cubicBezTo>
                    <a:pt x="10281" y="7835"/>
                    <a:pt x="10615" y="7501"/>
                    <a:pt x="10615" y="7090"/>
                  </a:cubicBezTo>
                  <a:lnTo>
                    <a:pt x="10615" y="5684"/>
                  </a:lnTo>
                  <a:cubicBezTo>
                    <a:pt x="10615" y="5597"/>
                    <a:pt x="10545" y="5527"/>
                    <a:pt x="10460" y="5527"/>
                  </a:cubicBezTo>
                  <a:cubicBezTo>
                    <a:pt x="10374" y="5527"/>
                    <a:pt x="10304" y="5597"/>
                    <a:pt x="10304" y="5684"/>
                  </a:cubicBezTo>
                  <a:lnTo>
                    <a:pt x="10304" y="6316"/>
                  </a:lnTo>
                  <a:lnTo>
                    <a:pt x="311" y="6316"/>
                  </a:lnTo>
                  <a:lnTo>
                    <a:pt x="311" y="745"/>
                  </a:lnTo>
                  <a:cubicBezTo>
                    <a:pt x="311" y="506"/>
                    <a:pt x="506" y="311"/>
                    <a:pt x="745" y="311"/>
                  </a:cubicBezTo>
                  <a:lnTo>
                    <a:pt x="9870" y="311"/>
                  </a:lnTo>
                  <a:cubicBezTo>
                    <a:pt x="10110" y="311"/>
                    <a:pt x="10304" y="506"/>
                    <a:pt x="10304" y="745"/>
                  </a:cubicBezTo>
                  <a:lnTo>
                    <a:pt x="10304" y="4956"/>
                  </a:lnTo>
                  <a:cubicBezTo>
                    <a:pt x="10304" y="5042"/>
                    <a:pt x="10374" y="5112"/>
                    <a:pt x="10460" y="5112"/>
                  </a:cubicBezTo>
                  <a:cubicBezTo>
                    <a:pt x="10545" y="5112"/>
                    <a:pt x="10615" y="5042"/>
                    <a:pt x="10615" y="4956"/>
                  </a:cubicBezTo>
                  <a:lnTo>
                    <a:pt x="10615" y="745"/>
                  </a:lnTo>
                  <a:cubicBezTo>
                    <a:pt x="10615" y="335"/>
                    <a:pt x="10281" y="0"/>
                    <a:pt x="98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6"/>
            <p:cNvSpPr/>
            <p:nvPr/>
          </p:nvSpPr>
          <p:spPr>
            <a:xfrm>
              <a:off x="3066425" y="3049300"/>
              <a:ext cx="103325" cy="106300"/>
            </a:xfrm>
            <a:custGeom>
              <a:avLst/>
              <a:gdLst/>
              <a:ahLst/>
              <a:cxnLst/>
              <a:rect l="l" t="t" r="r" b="b"/>
              <a:pathLst>
                <a:path w="4133" h="4252" extrusionOk="0">
                  <a:moveTo>
                    <a:pt x="1551" y="1390"/>
                  </a:moveTo>
                  <a:cubicBezTo>
                    <a:pt x="1792" y="1390"/>
                    <a:pt x="1922" y="1523"/>
                    <a:pt x="1919" y="1833"/>
                  </a:cubicBezTo>
                  <a:cubicBezTo>
                    <a:pt x="1850" y="1867"/>
                    <a:pt x="1730" y="1913"/>
                    <a:pt x="1598" y="1913"/>
                  </a:cubicBezTo>
                  <a:cubicBezTo>
                    <a:pt x="1542" y="1913"/>
                    <a:pt x="1484" y="1905"/>
                    <a:pt x="1427" y="1884"/>
                  </a:cubicBezTo>
                  <a:cubicBezTo>
                    <a:pt x="1258" y="1825"/>
                    <a:pt x="1120" y="1670"/>
                    <a:pt x="1014" y="1425"/>
                  </a:cubicBezTo>
                  <a:lnTo>
                    <a:pt x="1014" y="1425"/>
                  </a:lnTo>
                  <a:cubicBezTo>
                    <a:pt x="1026" y="1425"/>
                    <a:pt x="1038" y="1425"/>
                    <a:pt x="1051" y="1425"/>
                  </a:cubicBezTo>
                  <a:cubicBezTo>
                    <a:pt x="1162" y="1425"/>
                    <a:pt x="1297" y="1415"/>
                    <a:pt x="1454" y="1396"/>
                  </a:cubicBezTo>
                  <a:cubicBezTo>
                    <a:pt x="1488" y="1392"/>
                    <a:pt x="1520" y="1390"/>
                    <a:pt x="1551" y="1390"/>
                  </a:cubicBezTo>
                  <a:close/>
                  <a:moveTo>
                    <a:pt x="3077" y="2224"/>
                  </a:moveTo>
                  <a:lnTo>
                    <a:pt x="3077" y="2224"/>
                  </a:lnTo>
                  <a:cubicBezTo>
                    <a:pt x="2962" y="2601"/>
                    <a:pt x="2749" y="2776"/>
                    <a:pt x="2470" y="2776"/>
                  </a:cubicBezTo>
                  <a:cubicBezTo>
                    <a:pt x="2393" y="2776"/>
                    <a:pt x="2312" y="2763"/>
                    <a:pt x="2226" y="2737"/>
                  </a:cubicBezTo>
                  <a:cubicBezTo>
                    <a:pt x="2233" y="2622"/>
                    <a:pt x="2262" y="2431"/>
                    <a:pt x="2372" y="2322"/>
                  </a:cubicBezTo>
                  <a:cubicBezTo>
                    <a:pt x="2442" y="2251"/>
                    <a:pt x="2517" y="2238"/>
                    <a:pt x="2615" y="2238"/>
                  </a:cubicBezTo>
                  <a:cubicBezTo>
                    <a:pt x="2674" y="2238"/>
                    <a:pt x="2742" y="2243"/>
                    <a:pt x="2823" y="2243"/>
                  </a:cubicBezTo>
                  <a:cubicBezTo>
                    <a:pt x="2896" y="2243"/>
                    <a:pt x="2980" y="2239"/>
                    <a:pt x="3077" y="2224"/>
                  </a:cubicBezTo>
                  <a:close/>
                  <a:moveTo>
                    <a:pt x="2067" y="3498"/>
                  </a:moveTo>
                  <a:cubicBezTo>
                    <a:pt x="2493" y="3498"/>
                    <a:pt x="2896" y="3663"/>
                    <a:pt x="3178" y="3941"/>
                  </a:cubicBezTo>
                  <a:lnTo>
                    <a:pt x="954" y="3941"/>
                  </a:lnTo>
                  <a:cubicBezTo>
                    <a:pt x="1236" y="3663"/>
                    <a:pt x="1640" y="3498"/>
                    <a:pt x="2067" y="3498"/>
                  </a:cubicBezTo>
                  <a:close/>
                  <a:moveTo>
                    <a:pt x="631" y="1"/>
                  </a:moveTo>
                  <a:cubicBezTo>
                    <a:pt x="283" y="1"/>
                    <a:pt x="0" y="284"/>
                    <a:pt x="0" y="631"/>
                  </a:cubicBezTo>
                  <a:lnTo>
                    <a:pt x="0" y="1705"/>
                  </a:lnTo>
                  <a:cubicBezTo>
                    <a:pt x="0" y="1791"/>
                    <a:pt x="70" y="1860"/>
                    <a:pt x="156" y="1860"/>
                  </a:cubicBezTo>
                  <a:cubicBezTo>
                    <a:pt x="241" y="1860"/>
                    <a:pt x="311" y="1791"/>
                    <a:pt x="311" y="1705"/>
                  </a:cubicBezTo>
                  <a:lnTo>
                    <a:pt x="311" y="631"/>
                  </a:lnTo>
                  <a:cubicBezTo>
                    <a:pt x="311" y="455"/>
                    <a:pt x="454" y="312"/>
                    <a:pt x="631" y="312"/>
                  </a:cubicBezTo>
                  <a:lnTo>
                    <a:pt x="3502" y="312"/>
                  </a:lnTo>
                  <a:cubicBezTo>
                    <a:pt x="3679" y="312"/>
                    <a:pt x="3822" y="455"/>
                    <a:pt x="3822" y="631"/>
                  </a:cubicBezTo>
                  <a:lnTo>
                    <a:pt x="3822" y="3622"/>
                  </a:lnTo>
                  <a:cubicBezTo>
                    <a:pt x="3822" y="3772"/>
                    <a:pt x="3718" y="3897"/>
                    <a:pt x="3578" y="3932"/>
                  </a:cubicBezTo>
                  <a:cubicBezTo>
                    <a:pt x="3273" y="3510"/>
                    <a:pt x="2771" y="3237"/>
                    <a:pt x="2224" y="3193"/>
                  </a:cubicBezTo>
                  <a:lnTo>
                    <a:pt x="2224" y="3058"/>
                  </a:lnTo>
                  <a:cubicBezTo>
                    <a:pt x="2313" y="3078"/>
                    <a:pt x="2397" y="3088"/>
                    <a:pt x="2477" y="3088"/>
                  </a:cubicBezTo>
                  <a:cubicBezTo>
                    <a:pt x="3005" y="3088"/>
                    <a:pt x="3323" y="2669"/>
                    <a:pt x="3434" y="2068"/>
                  </a:cubicBezTo>
                  <a:cubicBezTo>
                    <a:pt x="3446" y="2004"/>
                    <a:pt x="3421" y="1938"/>
                    <a:pt x="3370" y="1897"/>
                  </a:cubicBezTo>
                  <a:cubicBezTo>
                    <a:pt x="3338" y="1871"/>
                    <a:pt x="3299" y="1858"/>
                    <a:pt x="3260" y="1858"/>
                  </a:cubicBezTo>
                  <a:cubicBezTo>
                    <a:pt x="3236" y="1858"/>
                    <a:pt x="3213" y="1862"/>
                    <a:pt x="3191" y="1872"/>
                  </a:cubicBezTo>
                  <a:cubicBezTo>
                    <a:pt x="3073" y="1922"/>
                    <a:pt x="2960" y="1932"/>
                    <a:pt x="2850" y="1932"/>
                  </a:cubicBezTo>
                  <a:cubicBezTo>
                    <a:pt x="2775" y="1932"/>
                    <a:pt x="2702" y="1927"/>
                    <a:pt x="2629" y="1927"/>
                  </a:cubicBezTo>
                  <a:cubicBezTo>
                    <a:pt x="2492" y="1927"/>
                    <a:pt x="2359" y="1944"/>
                    <a:pt x="2224" y="2041"/>
                  </a:cubicBezTo>
                  <a:lnTo>
                    <a:pt x="2224" y="1937"/>
                  </a:lnTo>
                  <a:cubicBezTo>
                    <a:pt x="2277" y="1454"/>
                    <a:pt x="2037" y="1079"/>
                    <a:pt x="1545" y="1079"/>
                  </a:cubicBezTo>
                  <a:cubicBezTo>
                    <a:pt x="1504" y="1079"/>
                    <a:pt x="1461" y="1081"/>
                    <a:pt x="1416" y="1087"/>
                  </a:cubicBezTo>
                  <a:cubicBezTo>
                    <a:pt x="1245" y="1108"/>
                    <a:pt x="1123" y="1114"/>
                    <a:pt x="1038" y="1114"/>
                  </a:cubicBezTo>
                  <a:cubicBezTo>
                    <a:pt x="930" y="1114"/>
                    <a:pt x="881" y="1104"/>
                    <a:pt x="863" y="1099"/>
                  </a:cubicBezTo>
                  <a:cubicBezTo>
                    <a:pt x="847" y="1094"/>
                    <a:pt x="830" y="1092"/>
                    <a:pt x="814" y="1092"/>
                  </a:cubicBezTo>
                  <a:cubicBezTo>
                    <a:pt x="767" y="1092"/>
                    <a:pt x="721" y="1111"/>
                    <a:pt x="687" y="1145"/>
                  </a:cubicBezTo>
                  <a:cubicBezTo>
                    <a:pt x="642" y="1193"/>
                    <a:pt x="625" y="1261"/>
                    <a:pt x="644" y="1323"/>
                  </a:cubicBezTo>
                  <a:lnTo>
                    <a:pt x="645" y="1323"/>
                  </a:lnTo>
                  <a:cubicBezTo>
                    <a:pt x="789" y="1781"/>
                    <a:pt x="1016" y="2068"/>
                    <a:pt x="1323" y="2177"/>
                  </a:cubicBezTo>
                  <a:cubicBezTo>
                    <a:pt x="1412" y="2209"/>
                    <a:pt x="1504" y="2224"/>
                    <a:pt x="1597" y="2224"/>
                  </a:cubicBezTo>
                  <a:cubicBezTo>
                    <a:pt x="1703" y="2224"/>
                    <a:pt x="1809" y="2205"/>
                    <a:pt x="1913" y="2170"/>
                  </a:cubicBezTo>
                  <a:lnTo>
                    <a:pt x="1913" y="3193"/>
                  </a:lnTo>
                  <a:cubicBezTo>
                    <a:pt x="1364" y="3236"/>
                    <a:pt x="860" y="3509"/>
                    <a:pt x="555" y="3932"/>
                  </a:cubicBezTo>
                  <a:cubicBezTo>
                    <a:pt x="415" y="3897"/>
                    <a:pt x="311" y="3772"/>
                    <a:pt x="311" y="3622"/>
                  </a:cubicBezTo>
                  <a:lnTo>
                    <a:pt x="311" y="2431"/>
                  </a:lnTo>
                  <a:cubicBezTo>
                    <a:pt x="311" y="2346"/>
                    <a:pt x="241" y="2276"/>
                    <a:pt x="156" y="2276"/>
                  </a:cubicBezTo>
                  <a:cubicBezTo>
                    <a:pt x="70" y="2276"/>
                    <a:pt x="0" y="2346"/>
                    <a:pt x="0" y="2431"/>
                  </a:cubicBezTo>
                  <a:lnTo>
                    <a:pt x="0" y="3622"/>
                  </a:lnTo>
                  <a:cubicBezTo>
                    <a:pt x="0" y="3969"/>
                    <a:pt x="283" y="4252"/>
                    <a:pt x="631" y="4252"/>
                  </a:cubicBezTo>
                  <a:lnTo>
                    <a:pt x="3503" y="4252"/>
                  </a:lnTo>
                  <a:cubicBezTo>
                    <a:pt x="3851" y="4251"/>
                    <a:pt x="4133" y="3969"/>
                    <a:pt x="4133" y="3622"/>
                  </a:cubicBezTo>
                  <a:lnTo>
                    <a:pt x="4133" y="631"/>
                  </a:lnTo>
                  <a:cubicBezTo>
                    <a:pt x="4133" y="284"/>
                    <a:pt x="3850" y="1"/>
                    <a:pt x="35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26"/>
          <p:cNvGrpSpPr/>
          <p:nvPr/>
        </p:nvGrpSpPr>
        <p:grpSpPr>
          <a:xfrm>
            <a:off x="1068100" y="1324575"/>
            <a:ext cx="2387100" cy="954100"/>
            <a:chOff x="1872475" y="1416125"/>
            <a:chExt cx="2387100" cy="954100"/>
          </a:xfrm>
        </p:grpSpPr>
        <p:sp>
          <p:nvSpPr>
            <p:cNvPr id="401" name="Google Shape;401;p26"/>
            <p:cNvSpPr txBox="1"/>
            <p:nvPr/>
          </p:nvSpPr>
          <p:spPr>
            <a:xfrm>
              <a:off x="1872475" y="1722525"/>
              <a:ext cx="2387100" cy="64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chemeClr val="dk1"/>
                  </a:solidFill>
                  <a:latin typeface="Montserrat"/>
                  <a:ea typeface="Montserrat"/>
                  <a:cs typeface="Montserrat"/>
                  <a:sym typeface="Montserrat"/>
                </a:rPr>
                <a:t>Learn how can we make segmentation manually </a:t>
              </a:r>
            </a:p>
          </p:txBody>
        </p:sp>
        <p:sp>
          <p:nvSpPr>
            <p:cNvPr id="402" name="Google Shape;402;p26"/>
            <p:cNvSpPr txBox="1"/>
            <p:nvPr/>
          </p:nvSpPr>
          <p:spPr>
            <a:xfrm>
              <a:off x="1872475" y="1416125"/>
              <a:ext cx="2387100" cy="468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700" b="1" dirty="0">
                  <a:solidFill>
                    <a:schemeClr val="accent2"/>
                  </a:solidFill>
                  <a:latin typeface="Playfair Display"/>
                  <a:ea typeface="Playfair Display"/>
                  <a:cs typeface="Playfair Display"/>
                  <a:sym typeface="Playfair Display"/>
                </a:rPr>
                <a:t>segmentation</a:t>
              </a:r>
            </a:p>
          </p:txBody>
        </p:sp>
      </p:grpSp>
      <p:grpSp>
        <p:nvGrpSpPr>
          <p:cNvPr id="403" name="Google Shape;403;p26"/>
          <p:cNvGrpSpPr/>
          <p:nvPr/>
        </p:nvGrpSpPr>
        <p:grpSpPr>
          <a:xfrm>
            <a:off x="1067950" y="2990538"/>
            <a:ext cx="2387225" cy="970125"/>
            <a:chOff x="1872325" y="2732025"/>
            <a:chExt cx="2387225" cy="970125"/>
          </a:xfrm>
        </p:grpSpPr>
        <p:sp>
          <p:nvSpPr>
            <p:cNvPr id="404" name="Google Shape;404;p26"/>
            <p:cNvSpPr txBox="1"/>
            <p:nvPr/>
          </p:nvSpPr>
          <p:spPr>
            <a:xfrm>
              <a:off x="1872325" y="3054450"/>
              <a:ext cx="2387100" cy="64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dk1"/>
                  </a:solidFill>
                  <a:latin typeface="Montserrat"/>
                  <a:ea typeface="Montserrat"/>
                  <a:cs typeface="Montserrat"/>
                  <a:sym typeface="Montserrat"/>
                </a:rPr>
                <a:t>Learn how train three of SOTA models</a:t>
              </a:r>
              <a:endParaRPr dirty="0">
                <a:solidFill>
                  <a:schemeClr val="dk1"/>
                </a:solidFill>
                <a:latin typeface="Montserrat"/>
                <a:ea typeface="Montserrat"/>
                <a:cs typeface="Montserrat"/>
                <a:sym typeface="Montserrat"/>
              </a:endParaRPr>
            </a:p>
          </p:txBody>
        </p:sp>
        <p:sp>
          <p:nvSpPr>
            <p:cNvPr id="405" name="Google Shape;405;p26"/>
            <p:cNvSpPr txBox="1"/>
            <p:nvPr/>
          </p:nvSpPr>
          <p:spPr>
            <a:xfrm>
              <a:off x="1872450" y="2732025"/>
              <a:ext cx="2387100" cy="468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700" b="1" dirty="0">
                  <a:solidFill>
                    <a:schemeClr val="accent5"/>
                  </a:solidFill>
                  <a:latin typeface="Playfair Display"/>
                  <a:ea typeface="Playfair Display"/>
                  <a:cs typeface="Playfair Display"/>
                  <a:sym typeface="Playfair Display"/>
                </a:rPr>
                <a:t>T</a:t>
              </a:r>
              <a:r>
                <a:rPr lang="en" sz="1700" b="1" dirty="0">
                  <a:solidFill>
                    <a:schemeClr val="accent5"/>
                  </a:solidFill>
                  <a:latin typeface="Playfair Display"/>
                  <a:ea typeface="Playfair Display"/>
                  <a:cs typeface="Playfair Display"/>
                  <a:sym typeface="Playfair Display"/>
                </a:rPr>
                <a:t>rain Models</a:t>
              </a:r>
              <a:endParaRPr sz="1700" b="1" dirty="0">
                <a:solidFill>
                  <a:schemeClr val="accent5"/>
                </a:solidFill>
                <a:latin typeface="Playfair Display"/>
                <a:ea typeface="Playfair Display"/>
                <a:cs typeface="Playfair Display"/>
                <a:sym typeface="Playfair Display"/>
              </a:endParaRPr>
            </a:p>
          </p:txBody>
        </p:sp>
      </p:grpSp>
      <p:grpSp>
        <p:nvGrpSpPr>
          <p:cNvPr id="406" name="Google Shape;406;p26"/>
          <p:cNvGrpSpPr/>
          <p:nvPr/>
        </p:nvGrpSpPr>
        <p:grpSpPr>
          <a:xfrm>
            <a:off x="5694325" y="1324604"/>
            <a:ext cx="2387200" cy="1185956"/>
            <a:chOff x="4884400" y="1693657"/>
            <a:chExt cx="2387200" cy="954043"/>
          </a:xfrm>
        </p:grpSpPr>
        <p:sp>
          <p:nvSpPr>
            <p:cNvPr id="407" name="Google Shape;407;p26"/>
            <p:cNvSpPr txBox="1"/>
            <p:nvPr/>
          </p:nvSpPr>
          <p:spPr>
            <a:xfrm>
              <a:off x="4884400" y="2000000"/>
              <a:ext cx="2387100" cy="6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Learn what are the augmentation process we need</a:t>
              </a:r>
              <a:endParaRPr dirty="0">
                <a:solidFill>
                  <a:schemeClr val="dk1"/>
                </a:solidFill>
                <a:latin typeface="Montserrat"/>
                <a:ea typeface="Montserrat"/>
                <a:cs typeface="Montserrat"/>
                <a:sym typeface="Montserrat"/>
              </a:endParaRPr>
            </a:p>
          </p:txBody>
        </p:sp>
        <p:sp>
          <p:nvSpPr>
            <p:cNvPr id="408" name="Google Shape;408;p26"/>
            <p:cNvSpPr txBox="1"/>
            <p:nvPr/>
          </p:nvSpPr>
          <p:spPr>
            <a:xfrm>
              <a:off x="4884500" y="1693657"/>
              <a:ext cx="2387100" cy="46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dirty="0">
                  <a:solidFill>
                    <a:schemeClr val="accent4"/>
                  </a:solidFill>
                  <a:latin typeface="Playfair Display"/>
                  <a:ea typeface="Playfair Display"/>
                  <a:cs typeface="Playfair Display"/>
                  <a:sym typeface="Playfair Display"/>
                </a:rPr>
                <a:t>Augmentation</a:t>
              </a:r>
              <a:endParaRPr sz="1700" b="1" dirty="0">
                <a:solidFill>
                  <a:schemeClr val="accent4"/>
                </a:solidFill>
                <a:latin typeface="Playfair Display"/>
                <a:ea typeface="Playfair Display"/>
                <a:cs typeface="Playfair Display"/>
                <a:sym typeface="Playfair Display"/>
              </a:endParaRPr>
            </a:p>
          </p:txBody>
        </p:sp>
      </p:grpSp>
      <p:grpSp>
        <p:nvGrpSpPr>
          <p:cNvPr id="409" name="Google Shape;409;p26"/>
          <p:cNvGrpSpPr/>
          <p:nvPr/>
        </p:nvGrpSpPr>
        <p:grpSpPr>
          <a:xfrm>
            <a:off x="5694325" y="2997620"/>
            <a:ext cx="2387200" cy="955960"/>
            <a:chOff x="4884400" y="3023865"/>
            <a:chExt cx="2387200" cy="955960"/>
          </a:xfrm>
        </p:grpSpPr>
        <p:sp>
          <p:nvSpPr>
            <p:cNvPr id="410" name="Google Shape;410;p26"/>
            <p:cNvSpPr txBox="1"/>
            <p:nvPr/>
          </p:nvSpPr>
          <p:spPr>
            <a:xfrm>
              <a:off x="4884400" y="3332125"/>
              <a:ext cx="2387100" cy="6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Montserrat"/>
                  <a:ea typeface="Montserrat"/>
                  <a:cs typeface="Montserrat"/>
                  <a:sym typeface="Montserrat"/>
                </a:rPr>
                <a:t>L</a:t>
              </a:r>
              <a:r>
                <a:rPr lang="en" dirty="0">
                  <a:solidFill>
                    <a:schemeClr val="dk1"/>
                  </a:solidFill>
                  <a:latin typeface="Montserrat"/>
                  <a:ea typeface="Montserrat"/>
                  <a:cs typeface="Montserrat"/>
                  <a:sym typeface="Montserrat"/>
                </a:rPr>
                <a:t>earn how make inference using onnx</a:t>
              </a:r>
              <a:endParaRPr dirty="0">
                <a:solidFill>
                  <a:schemeClr val="dk1"/>
                </a:solidFill>
                <a:latin typeface="Montserrat"/>
                <a:ea typeface="Montserrat"/>
                <a:cs typeface="Montserrat"/>
                <a:sym typeface="Montserrat"/>
              </a:endParaRPr>
            </a:p>
          </p:txBody>
        </p:sp>
        <p:sp>
          <p:nvSpPr>
            <p:cNvPr id="411" name="Google Shape;411;p26"/>
            <p:cNvSpPr txBox="1"/>
            <p:nvPr/>
          </p:nvSpPr>
          <p:spPr>
            <a:xfrm>
              <a:off x="4884500" y="3023865"/>
              <a:ext cx="2387100" cy="46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700" b="1" dirty="0">
                  <a:solidFill>
                    <a:schemeClr val="accent3"/>
                  </a:solidFill>
                  <a:latin typeface="Playfair Display"/>
                  <a:ea typeface="Playfair Display"/>
                  <a:cs typeface="Playfair Display"/>
                  <a:sym typeface="Playfair Display"/>
                </a:rPr>
                <a:t>O</a:t>
              </a:r>
              <a:r>
                <a:rPr lang="en" sz="1700" b="1" dirty="0">
                  <a:solidFill>
                    <a:schemeClr val="accent3"/>
                  </a:solidFill>
                  <a:latin typeface="Playfair Display"/>
                  <a:ea typeface="Playfair Display"/>
                  <a:cs typeface="Playfair Display"/>
                  <a:sym typeface="Playfair Display"/>
                </a:rPr>
                <a:t>nnx inference </a:t>
              </a:r>
              <a:endParaRPr sz="1700" b="1" dirty="0">
                <a:solidFill>
                  <a:schemeClr val="accent3"/>
                </a:solidFill>
                <a:latin typeface="Playfair Display"/>
                <a:ea typeface="Playfair Display"/>
                <a:cs typeface="Playfair Display"/>
                <a:sym typeface="Playfair Display"/>
              </a:endParaRPr>
            </a:p>
          </p:txBody>
        </p:sp>
      </p:grpSp>
      <p:sp>
        <p:nvSpPr>
          <p:cNvPr id="412" name="Google Shape;412;p26"/>
          <p:cNvSpPr txBox="1"/>
          <p:nvPr/>
        </p:nvSpPr>
        <p:spPr>
          <a:xfrm>
            <a:off x="3816513" y="2148575"/>
            <a:ext cx="1534500" cy="98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a:solidFill>
                  <a:schemeClr val="accent3"/>
                </a:solidFill>
                <a:latin typeface="Playfair Display"/>
                <a:ea typeface="Playfair Display"/>
                <a:cs typeface="Playfair Display"/>
                <a:sym typeface="Playfair Display"/>
              </a:rPr>
              <a:t>Our </a:t>
            </a:r>
            <a:endParaRPr sz="2800" b="1">
              <a:solidFill>
                <a:schemeClr val="accent3"/>
              </a:solidFill>
              <a:latin typeface="Playfair Display"/>
              <a:ea typeface="Playfair Display"/>
              <a:cs typeface="Playfair Display"/>
              <a:sym typeface="Playfair Display"/>
            </a:endParaRPr>
          </a:p>
          <a:p>
            <a:pPr marL="0" lvl="0" indent="0" algn="ctr" rtl="0">
              <a:spcBef>
                <a:spcPts val="0"/>
              </a:spcBef>
              <a:spcAft>
                <a:spcPts val="0"/>
              </a:spcAft>
              <a:buNone/>
            </a:pPr>
            <a:r>
              <a:rPr lang="en" sz="2800" b="1">
                <a:solidFill>
                  <a:schemeClr val="accent3"/>
                </a:solidFill>
                <a:latin typeface="Playfair Display"/>
                <a:ea typeface="Playfair Display"/>
                <a:cs typeface="Playfair Display"/>
                <a:sym typeface="Playfair Display"/>
              </a:rPr>
              <a:t>goals</a:t>
            </a:r>
            <a:endParaRPr sz="2800" b="1">
              <a:solidFill>
                <a:schemeClr val="accent3"/>
              </a:solidFill>
              <a:latin typeface="Playfair Display"/>
              <a:ea typeface="Playfair Display"/>
              <a:cs typeface="Playfair Display"/>
              <a:sym typeface="Playfair Display"/>
            </a:endParaRPr>
          </a:p>
        </p:txBody>
      </p:sp>
      <p:pic>
        <p:nvPicPr>
          <p:cNvPr id="2" name="Picture 1">
            <a:extLst>
              <a:ext uri="{FF2B5EF4-FFF2-40B4-BE49-F238E27FC236}">
                <a16:creationId xmlns:a16="http://schemas.microsoft.com/office/drawing/2014/main" id="{5E9DFD30-F388-6801-7FCF-C5C84AABEAB2}"/>
              </a:ext>
            </a:extLst>
          </p:cNvPr>
          <p:cNvPicPr>
            <a:picLocks noChangeAspect="1"/>
          </p:cNvPicPr>
          <p:nvPr/>
        </p:nvPicPr>
        <p:blipFill>
          <a:blip r:embed="rId3"/>
          <a:stretch>
            <a:fillRect/>
          </a:stretch>
        </p:blipFill>
        <p:spPr>
          <a:xfrm>
            <a:off x="7628164" y="3636084"/>
            <a:ext cx="1515836" cy="150741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6" name="TextBox 5">
            <a:extLst>
              <a:ext uri="{FF2B5EF4-FFF2-40B4-BE49-F238E27FC236}">
                <a16:creationId xmlns:a16="http://schemas.microsoft.com/office/drawing/2014/main" id="{B0218867-F9B4-4147-BA87-D766230E82BB}"/>
              </a:ext>
            </a:extLst>
          </p:cNvPr>
          <p:cNvSpPr txBox="1"/>
          <p:nvPr/>
        </p:nvSpPr>
        <p:spPr>
          <a:xfrm>
            <a:off x="228636" y="265751"/>
            <a:ext cx="1873790" cy="584775"/>
          </a:xfrm>
          <a:prstGeom prst="rect">
            <a:avLst/>
          </a:prstGeom>
          <a:noFill/>
        </p:spPr>
        <p:txBody>
          <a:bodyPr wrap="square">
            <a:spAutoFit/>
          </a:bodyPr>
          <a:lstStyle/>
          <a:p>
            <a:r>
              <a:rPr lang="en-US" sz="3200" b="1" dirty="0">
                <a:solidFill>
                  <a:schemeClr val="accent3">
                    <a:lumMod val="90000"/>
                    <a:lumOff val="10000"/>
                  </a:schemeClr>
                </a:solidFill>
                <a:latin typeface="Algerian" panose="04020705040A02060702" pitchFamily="82" charset="0"/>
              </a:rPr>
              <a:t>AI tool </a:t>
            </a:r>
          </a:p>
        </p:txBody>
      </p:sp>
      <p:sp>
        <p:nvSpPr>
          <p:cNvPr id="8" name="TextBox 7">
            <a:extLst>
              <a:ext uri="{FF2B5EF4-FFF2-40B4-BE49-F238E27FC236}">
                <a16:creationId xmlns:a16="http://schemas.microsoft.com/office/drawing/2014/main" id="{692572CE-AB0C-48B5-A503-A6B46973A35E}"/>
              </a:ext>
            </a:extLst>
          </p:cNvPr>
          <p:cNvSpPr txBox="1"/>
          <p:nvPr/>
        </p:nvSpPr>
        <p:spPr>
          <a:xfrm>
            <a:off x="228636" y="1018695"/>
            <a:ext cx="4448287" cy="369332"/>
          </a:xfrm>
          <a:prstGeom prst="rect">
            <a:avLst/>
          </a:prstGeom>
          <a:noFill/>
        </p:spPr>
        <p:txBody>
          <a:bodyPr wrap="square">
            <a:spAutoFit/>
          </a:bodyPr>
          <a:lstStyle/>
          <a:p>
            <a:r>
              <a:rPr lang="en-US" sz="1800" b="1" dirty="0">
                <a:solidFill>
                  <a:schemeClr val="accent2">
                    <a:lumMod val="50000"/>
                  </a:schemeClr>
                </a:solidFill>
              </a:rPr>
              <a:t>Samples from annotation using ai tool. </a:t>
            </a:r>
          </a:p>
        </p:txBody>
      </p:sp>
      <p:pic>
        <p:nvPicPr>
          <p:cNvPr id="9" name="Content Placeholder 4">
            <a:extLst>
              <a:ext uri="{FF2B5EF4-FFF2-40B4-BE49-F238E27FC236}">
                <a16:creationId xmlns:a16="http://schemas.microsoft.com/office/drawing/2014/main" id="{0CCBE80C-AC7E-473E-9CDB-5EB9A7049C5E}"/>
              </a:ext>
            </a:extLst>
          </p:cNvPr>
          <p:cNvPicPr>
            <a:picLocks noChangeAspect="1"/>
          </p:cNvPicPr>
          <p:nvPr/>
        </p:nvPicPr>
        <p:blipFill>
          <a:blip r:embed="rId3"/>
          <a:stretch>
            <a:fillRect/>
          </a:stretch>
        </p:blipFill>
        <p:spPr>
          <a:xfrm>
            <a:off x="493572" y="1556196"/>
            <a:ext cx="2873602" cy="2887243"/>
          </a:xfrm>
          <a:prstGeom prst="rect">
            <a:avLst/>
          </a:prstGeom>
          <a:noFill/>
          <a:ln>
            <a:noFill/>
          </a:ln>
        </p:spPr>
      </p:pic>
      <p:pic>
        <p:nvPicPr>
          <p:cNvPr id="10" name="Picture 9">
            <a:extLst>
              <a:ext uri="{FF2B5EF4-FFF2-40B4-BE49-F238E27FC236}">
                <a16:creationId xmlns:a16="http://schemas.microsoft.com/office/drawing/2014/main" id="{430FF6A8-0BC3-449E-AF8C-0FE5B678CF94}"/>
              </a:ext>
            </a:extLst>
          </p:cNvPr>
          <p:cNvPicPr>
            <a:picLocks noChangeAspect="1"/>
          </p:cNvPicPr>
          <p:nvPr/>
        </p:nvPicPr>
        <p:blipFill>
          <a:blip r:embed="rId4"/>
          <a:stretch>
            <a:fillRect/>
          </a:stretch>
        </p:blipFill>
        <p:spPr>
          <a:xfrm>
            <a:off x="3592749" y="2302885"/>
            <a:ext cx="1312964" cy="1393864"/>
          </a:xfrm>
          <a:prstGeom prst="rect">
            <a:avLst/>
          </a:prstGeom>
        </p:spPr>
      </p:pic>
      <p:pic>
        <p:nvPicPr>
          <p:cNvPr id="11" name="Picture 10">
            <a:extLst>
              <a:ext uri="{FF2B5EF4-FFF2-40B4-BE49-F238E27FC236}">
                <a16:creationId xmlns:a16="http://schemas.microsoft.com/office/drawing/2014/main" id="{9F1EF0D5-43DA-4130-A1C9-CD9130AC5EC3}"/>
              </a:ext>
            </a:extLst>
          </p:cNvPr>
          <p:cNvPicPr>
            <a:picLocks noChangeAspect="1"/>
          </p:cNvPicPr>
          <p:nvPr/>
        </p:nvPicPr>
        <p:blipFill>
          <a:blip r:embed="rId5"/>
          <a:stretch>
            <a:fillRect/>
          </a:stretch>
        </p:blipFill>
        <p:spPr>
          <a:xfrm>
            <a:off x="5217705" y="2343335"/>
            <a:ext cx="1312964" cy="1312964"/>
          </a:xfrm>
          <a:prstGeom prst="rect">
            <a:avLst/>
          </a:prstGeom>
        </p:spPr>
      </p:pic>
    </p:spTree>
    <p:extLst>
      <p:ext uri="{BB962C8B-B14F-4D97-AF65-F5344CB8AC3E}">
        <p14:creationId xmlns:p14="http://schemas.microsoft.com/office/powerpoint/2010/main" val="1794680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6" name="TextBox 5">
            <a:extLst>
              <a:ext uri="{FF2B5EF4-FFF2-40B4-BE49-F238E27FC236}">
                <a16:creationId xmlns:a16="http://schemas.microsoft.com/office/drawing/2014/main" id="{B0218867-F9B4-4147-BA87-D766230E82BB}"/>
              </a:ext>
            </a:extLst>
          </p:cNvPr>
          <p:cNvSpPr txBox="1"/>
          <p:nvPr/>
        </p:nvSpPr>
        <p:spPr>
          <a:xfrm>
            <a:off x="228636" y="265751"/>
            <a:ext cx="1873790" cy="584775"/>
          </a:xfrm>
          <a:prstGeom prst="rect">
            <a:avLst/>
          </a:prstGeom>
          <a:noFill/>
        </p:spPr>
        <p:txBody>
          <a:bodyPr wrap="square">
            <a:spAutoFit/>
          </a:bodyPr>
          <a:lstStyle/>
          <a:p>
            <a:r>
              <a:rPr lang="en-US" sz="3200" b="1" dirty="0">
                <a:solidFill>
                  <a:schemeClr val="accent3">
                    <a:lumMod val="90000"/>
                    <a:lumOff val="10000"/>
                  </a:schemeClr>
                </a:solidFill>
                <a:latin typeface="Algerian" panose="04020705040A02060702" pitchFamily="82" charset="0"/>
              </a:rPr>
              <a:t>AI tool </a:t>
            </a:r>
          </a:p>
        </p:txBody>
      </p:sp>
      <p:sp>
        <p:nvSpPr>
          <p:cNvPr id="8" name="TextBox 7">
            <a:extLst>
              <a:ext uri="{FF2B5EF4-FFF2-40B4-BE49-F238E27FC236}">
                <a16:creationId xmlns:a16="http://schemas.microsoft.com/office/drawing/2014/main" id="{692572CE-AB0C-48B5-A503-A6B46973A35E}"/>
              </a:ext>
            </a:extLst>
          </p:cNvPr>
          <p:cNvSpPr txBox="1"/>
          <p:nvPr/>
        </p:nvSpPr>
        <p:spPr>
          <a:xfrm>
            <a:off x="228636" y="1018695"/>
            <a:ext cx="4448287" cy="369332"/>
          </a:xfrm>
          <a:prstGeom prst="rect">
            <a:avLst/>
          </a:prstGeom>
          <a:noFill/>
        </p:spPr>
        <p:txBody>
          <a:bodyPr wrap="square">
            <a:spAutoFit/>
          </a:bodyPr>
          <a:lstStyle/>
          <a:p>
            <a:r>
              <a:rPr lang="en-US" sz="1800" b="1" dirty="0">
                <a:solidFill>
                  <a:schemeClr val="accent2">
                    <a:lumMod val="50000"/>
                  </a:schemeClr>
                </a:solidFill>
              </a:rPr>
              <a:t>Samples from annotation using ai tool. </a:t>
            </a:r>
          </a:p>
        </p:txBody>
      </p:sp>
      <p:pic>
        <p:nvPicPr>
          <p:cNvPr id="9" name="Content Placeholder 4">
            <a:extLst>
              <a:ext uri="{FF2B5EF4-FFF2-40B4-BE49-F238E27FC236}">
                <a16:creationId xmlns:a16="http://schemas.microsoft.com/office/drawing/2014/main" id="{0CCBE80C-AC7E-473E-9CDB-5EB9A7049C5E}"/>
              </a:ext>
            </a:extLst>
          </p:cNvPr>
          <p:cNvPicPr>
            <a:picLocks noChangeAspect="1"/>
          </p:cNvPicPr>
          <p:nvPr/>
        </p:nvPicPr>
        <p:blipFill>
          <a:blip r:embed="rId3"/>
          <a:stretch>
            <a:fillRect/>
          </a:stretch>
        </p:blipFill>
        <p:spPr>
          <a:xfrm>
            <a:off x="620484" y="3601738"/>
            <a:ext cx="803541" cy="807355"/>
          </a:xfrm>
          <a:prstGeom prst="rect">
            <a:avLst/>
          </a:prstGeom>
          <a:noFill/>
          <a:ln>
            <a:noFill/>
          </a:ln>
        </p:spPr>
      </p:pic>
      <p:pic>
        <p:nvPicPr>
          <p:cNvPr id="10" name="Picture 9">
            <a:extLst>
              <a:ext uri="{FF2B5EF4-FFF2-40B4-BE49-F238E27FC236}">
                <a16:creationId xmlns:a16="http://schemas.microsoft.com/office/drawing/2014/main" id="{430FF6A8-0BC3-449E-AF8C-0FE5B678CF94}"/>
              </a:ext>
            </a:extLst>
          </p:cNvPr>
          <p:cNvPicPr>
            <a:picLocks noChangeAspect="1"/>
          </p:cNvPicPr>
          <p:nvPr/>
        </p:nvPicPr>
        <p:blipFill>
          <a:blip r:embed="rId4"/>
          <a:stretch>
            <a:fillRect/>
          </a:stretch>
        </p:blipFill>
        <p:spPr>
          <a:xfrm>
            <a:off x="1591111" y="1565705"/>
            <a:ext cx="2711704" cy="2878789"/>
          </a:xfrm>
          <a:prstGeom prst="rect">
            <a:avLst/>
          </a:prstGeom>
        </p:spPr>
      </p:pic>
      <p:pic>
        <p:nvPicPr>
          <p:cNvPr id="11" name="Picture 10">
            <a:extLst>
              <a:ext uri="{FF2B5EF4-FFF2-40B4-BE49-F238E27FC236}">
                <a16:creationId xmlns:a16="http://schemas.microsoft.com/office/drawing/2014/main" id="{9F1EF0D5-43DA-4130-A1C9-CD9130AC5EC3}"/>
              </a:ext>
            </a:extLst>
          </p:cNvPr>
          <p:cNvPicPr>
            <a:picLocks noChangeAspect="1"/>
          </p:cNvPicPr>
          <p:nvPr/>
        </p:nvPicPr>
        <p:blipFill>
          <a:blip r:embed="rId5"/>
          <a:stretch>
            <a:fillRect/>
          </a:stretch>
        </p:blipFill>
        <p:spPr>
          <a:xfrm>
            <a:off x="4526095" y="1565705"/>
            <a:ext cx="2878789" cy="2878789"/>
          </a:xfrm>
          <a:prstGeom prst="rect">
            <a:avLst/>
          </a:prstGeom>
        </p:spPr>
      </p:pic>
    </p:spTree>
    <p:extLst>
      <p:ext uri="{BB962C8B-B14F-4D97-AF65-F5344CB8AC3E}">
        <p14:creationId xmlns:p14="http://schemas.microsoft.com/office/powerpoint/2010/main" val="22050656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6" name="TextBox 5">
            <a:extLst>
              <a:ext uri="{FF2B5EF4-FFF2-40B4-BE49-F238E27FC236}">
                <a16:creationId xmlns:a16="http://schemas.microsoft.com/office/drawing/2014/main" id="{B0218867-F9B4-4147-BA87-D766230E82BB}"/>
              </a:ext>
            </a:extLst>
          </p:cNvPr>
          <p:cNvSpPr txBox="1"/>
          <p:nvPr/>
        </p:nvSpPr>
        <p:spPr>
          <a:xfrm>
            <a:off x="228636" y="265751"/>
            <a:ext cx="1873790" cy="584775"/>
          </a:xfrm>
          <a:prstGeom prst="rect">
            <a:avLst/>
          </a:prstGeom>
          <a:noFill/>
        </p:spPr>
        <p:txBody>
          <a:bodyPr wrap="square">
            <a:spAutoFit/>
          </a:bodyPr>
          <a:lstStyle/>
          <a:p>
            <a:r>
              <a:rPr lang="en-US" sz="3200" b="1" dirty="0">
                <a:solidFill>
                  <a:schemeClr val="accent3">
                    <a:lumMod val="90000"/>
                    <a:lumOff val="10000"/>
                  </a:schemeClr>
                </a:solidFill>
                <a:latin typeface="Algerian" panose="04020705040A02060702" pitchFamily="82" charset="0"/>
              </a:rPr>
              <a:t>AI tool </a:t>
            </a:r>
          </a:p>
        </p:txBody>
      </p:sp>
      <p:sp>
        <p:nvSpPr>
          <p:cNvPr id="12" name="TextBox 11">
            <a:extLst>
              <a:ext uri="{FF2B5EF4-FFF2-40B4-BE49-F238E27FC236}">
                <a16:creationId xmlns:a16="http://schemas.microsoft.com/office/drawing/2014/main" id="{F0B9153D-0B6C-4E18-83CA-BCE494F80483}"/>
              </a:ext>
            </a:extLst>
          </p:cNvPr>
          <p:cNvSpPr txBox="1"/>
          <p:nvPr/>
        </p:nvSpPr>
        <p:spPr>
          <a:xfrm>
            <a:off x="228636" y="1190817"/>
            <a:ext cx="5179807" cy="369332"/>
          </a:xfrm>
          <a:prstGeom prst="rect">
            <a:avLst/>
          </a:prstGeom>
          <a:noFill/>
        </p:spPr>
        <p:txBody>
          <a:bodyPr wrap="square">
            <a:spAutoFit/>
          </a:bodyPr>
          <a:lstStyle/>
          <a:p>
            <a:r>
              <a:rPr lang="en-US" sz="1800" b="1" dirty="0">
                <a:solidFill>
                  <a:schemeClr val="accent2">
                    <a:lumMod val="50000"/>
                  </a:schemeClr>
                </a:solidFill>
              </a:rPr>
              <a:t>The annotation doesn’t fully based on ai tool </a:t>
            </a:r>
          </a:p>
        </p:txBody>
      </p:sp>
      <p:pic>
        <p:nvPicPr>
          <p:cNvPr id="13" name="Content Placeholder 4">
            <a:extLst>
              <a:ext uri="{FF2B5EF4-FFF2-40B4-BE49-F238E27FC236}">
                <a16:creationId xmlns:a16="http://schemas.microsoft.com/office/drawing/2014/main" id="{75B75C3F-30C2-4002-9786-E47F7BE35E56}"/>
              </a:ext>
            </a:extLst>
          </p:cNvPr>
          <p:cNvPicPr>
            <a:picLocks noChangeAspect="1"/>
          </p:cNvPicPr>
          <p:nvPr/>
        </p:nvPicPr>
        <p:blipFill>
          <a:blip r:embed="rId3"/>
          <a:stretch>
            <a:fillRect/>
          </a:stretch>
        </p:blipFill>
        <p:spPr>
          <a:xfrm>
            <a:off x="4875659" y="1948342"/>
            <a:ext cx="2879897" cy="2375133"/>
          </a:xfrm>
          <a:prstGeom prst="rect">
            <a:avLst/>
          </a:prstGeom>
          <a:noFill/>
          <a:ln>
            <a:noFill/>
          </a:ln>
        </p:spPr>
      </p:pic>
      <p:pic>
        <p:nvPicPr>
          <p:cNvPr id="14" name="Picture 13">
            <a:extLst>
              <a:ext uri="{FF2B5EF4-FFF2-40B4-BE49-F238E27FC236}">
                <a16:creationId xmlns:a16="http://schemas.microsoft.com/office/drawing/2014/main" id="{586A5251-B70B-4877-9342-8F9CF2F45868}"/>
              </a:ext>
            </a:extLst>
          </p:cNvPr>
          <p:cNvPicPr>
            <a:picLocks noChangeAspect="1"/>
          </p:cNvPicPr>
          <p:nvPr/>
        </p:nvPicPr>
        <p:blipFill>
          <a:blip r:embed="rId4"/>
          <a:stretch>
            <a:fillRect/>
          </a:stretch>
        </p:blipFill>
        <p:spPr>
          <a:xfrm>
            <a:off x="398243" y="1882194"/>
            <a:ext cx="2537727" cy="2447274"/>
          </a:xfrm>
          <a:prstGeom prst="rect">
            <a:avLst/>
          </a:prstGeom>
        </p:spPr>
      </p:pic>
      <p:sp>
        <p:nvSpPr>
          <p:cNvPr id="15" name="Arrow: Right 14">
            <a:extLst>
              <a:ext uri="{FF2B5EF4-FFF2-40B4-BE49-F238E27FC236}">
                <a16:creationId xmlns:a16="http://schemas.microsoft.com/office/drawing/2014/main" id="{CFEB985A-9EA8-4CF5-84A5-F3481E93C978}"/>
              </a:ext>
            </a:extLst>
          </p:cNvPr>
          <p:cNvSpPr/>
          <p:nvPr/>
        </p:nvSpPr>
        <p:spPr>
          <a:xfrm>
            <a:off x="3332726" y="2796987"/>
            <a:ext cx="1239274" cy="63630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0183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2" name="TextBox 11">
            <a:extLst>
              <a:ext uri="{FF2B5EF4-FFF2-40B4-BE49-F238E27FC236}">
                <a16:creationId xmlns:a16="http://schemas.microsoft.com/office/drawing/2014/main" id="{F0B9153D-0B6C-4E18-83CA-BCE494F80483}"/>
              </a:ext>
            </a:extLst>
          </p:cNvPr>
          <p:cNvSpPr txBox="1"/>
          <p:nvPr/>
        </p:nvSpPr>
        <p:spPr>
          <a:xfrm>
            <a:off x="164090" y="373236"/>
            <a:ext cx="5860192" cy="523220"/>
          </a:xfrm>
          <a:prstGeom prst="rect">
            <a:avLst/>
          </a:prstGeom>
          <a:noFill/>
        </p:spPr>
        <p:txBody>
          <a:bodyPr wrap="square">
            <a:spAutoFit/>
          </a:bodyPr>
          <a:lstStyle/>
          <a:p>
            <a:r>
              <a:rPr lang="en-US" sz="2800" b="1" dirty="0">
                <a:solidFill>
                  <a:schemeClr val="accent2">
                    <a:lumMod val="50000"/>
                  </a:schemeClr>
                </a:solidFill>
              </a:rPr>
              <a:t>Number of annotations examples </a:t>
            </a:r>
          </a:p>
        </p:txBody>
      </p:sp>
      <p:sp>
        <p:nvSpPr>
          <p:cNvPr id="9" name="TextBox 8">
            <a:extLst>
              <a:ext uri="{FF2B5EF4-FFF2-40B4-BE49-F238E27FC236}">
                <a16:creationId xmlns:a16="http://schemas.microsoft.com/office/drawing/2014/main" id="{AE660C37-8D15-45D2-8A8E-F92DA1411530}"/>
              </a:ext>
            </a:extLst>
          </p:cNvPr>
          <p:cNvSpPr txBox="1"/>
          <p:nvPr/>
        </p:nvSpPr>
        <p:spPr>
          <a:xfrm>
            <a:off x="396706" y="1756142"/>
            <a:ext cx="4519539" cy="1631216"/>
          </a:xfrm>
          <a:prstGeom prst="rect">
            <a:avLst/>
          </a:prstGeom>
          <a:noFill/>
        </p:spPr>
        <p:txBody>
          <a:bodyPr wrap="square">
            <a:spAutoFit/>
          </a:bodyPr>
          <a:lstStyle/>
          <a:p>
            <a:pPr marL="285750" indent="-285750">
              <a:buFont typeface="Arial" panose="020B0604020202020204" pitchFamily="34" charset="0"/>
              <a:buChar char="•"/>
            </a:pPr>
            <a:r>
              <a:rPr lang="en-US" sz="2000" b="1" dirty="0">
                <a:solidFill>
                  <a:schemeClr val="accent2">
                    <a:lumMod val="50000"/>
                  </a:schemeClr>
                </a:solidFill>
              </a:rPr>
              <a:t>27 images </a:t>
            </a:r>
            <a:r>
              <a:rPr lang="en-US" sz="2000" b="1" dirty="0">
                <a:solidFill>
                  <a:schemeClr val="accent2">
                    <a:lumMod val="50000"/>
                  </a:schemeClr>
                </a:solidFill>
                <a:sym typeface="Wingdings" panose="05000000000000000000" pitchFamily="2" charset="2"/>
              </a:rPr>
              <a:t> 875 annotations</a:t>
            </a:r>
            <a:endParaRPr lang="ar-JO" sz="2000" b="1" dirty="0">
              <a:solidFill>
                <a:schemeClr val="accent2">
                  <a:lumMod val="50000"/>
                </a:schemeClr>
              </a:solidFill>
              <a:sym typeface="Wingdings" panose="05000000000000000000" pitchFamily="2" charset="2"/>
            </a:endParaRPr>
          </a:p>
          <a:p>
            <a:pPr marL="285750" indent="-285750">
              <a:buFont typeface="Arial" panose="020B0604020202020204" pitchFamily="34" charset="0"/>
              <a:buChar char="•"/>
            </a:pPr>
            <a:endParaRPr lang="en-US" sz="2000" b="1" dirty="0">
              <a:solidFill>
                <a:schemeClr val="accent2">
                  <a:lumMod val="50000"/>
                </a:schemeClr>
              </a:solidFill>
              <a:sym typeface="Wingdings" panose="05000000000000000000" pitchFamily="2" charset="2"/>
            </a:endParaRPr>
          </a:p>
          <a:p>
            <a:pPr marL="285750" indent="-285750">
              <a:buFont typeface="Arial" panose="020B0604020202020204" pitchFamily="34" charset="0"/>
              <a:buChar char="•"/>
            </a:pPr>
            <a:r>
              <a:rPr lang="en-US" sz="2000" b="1" dirty="0">
                <a:solidFill>
                  <a:schemeClr val="accent2">
                    <a:lumMod val="50000"/>
                  </a:schemeClr>
                </a:solidFill>
              </a:rPr>
              <a:t>49 images </a:t>
            </a:r>
            <a:r>
              <a:rPr lang="en-US" sz="2000" b="1" dirty="0">
                <a:solidFill>
                  <a:schemeClr val="accent2">
                    <a:lumMod val="50000"/>
                  </a:schemeClr>
                </a:solidFill>
                <a:sym typeface="Wingdings" panose="05000000000000000000" pitchFamily="2" charset="2"/>
              </a:rPr>
              <a:t> 1766 annotations</a:t>
            </a:r>
          </a:p>
          <a:p>
            <a:pPr marL="285750" indent="-285750">
              <a:buFont typeface="Arial" panose="020B0604020202020204" pitchFamily="34" charset="0"/>
              <a:buChar char="•"/>
            </a:pPr>
            <a:endParaRPr lang="en-US" sz="2000" b="1" dirty="0">
              <a:solidFill>
                <a:schemeClr val="accent2">
                  <a:lumMod val="50000"/>
                </a:schemeClr>
              </a:solidFill>
              <a:sym typeface="Wingdings" panose="05000000000000000000" pitchFamily="2" charset="2"/>
            </a:endParaRPr>
          </a:p>
          <a:p>
            <a:pPr marL="285750" indent="-285750">
              <a:buFont typeface="Arial" panose="020B0604020202020204" pitchFamily="34" charset="0"/>
              <a:buChar char="•"/>
            </a:pPr>
            <a:r>
              <a:rPr lang="en-US" sz="2000" b="1" dirty="0">
                <a:solidFill>
                  <a:schemeClr val="accent2">
                    <a:lumMod val="50000"/>
                  </a:schemeClr>
                </a:solidFill>
                <a:sym typeface="Wingdings" panose="05000000000000000000" pitchFamily="2" charset="2"/>
              </a:rPr>
              <a:t>138 images  4893 annotations</a:t>
            </a:r>
            <a:endParaRPr lang="en-US" sz="2000" b="1" dirty="0">
              <a:solidFill>
                <a:schemeClr val="accent2">
                  <a:lumMod val="50000"/>
                </a:schemeClr>
              </a:solidFill>
            </a:endParaRPr>
          </a:p>
        </p:txBody>
      </p:sp>
      <p:pic>
        <p:nvPicPr>
          <p:cNvPr id="4" name="Picture 3">
            <a:extLst>
              <a:ext uri="{FF2B5EF4-FFF2-40B4-BE49-F238E27FC236}">
                <a16:creationId xmlns:a16="http://schemas.microsoft.com/office/drawing/2014/main" id="{1B3763B6-96C9-49CA-A55E-9239E9CA3560}"/>
              </a:ext>
            </a:extLst>
          </p:cNvPr>
          <p:cNvPicPr>
            <a:picLocks noChangeAspect="1"/>
          </p:cNvPicPr>
          <p:nvPr/>
        </p:nvPicPr>
        <p:blipFill rotWithShape="1">
          <a:blip r:embed="rId3"/>
          <a:srcRect l="1597" r="2565"/>
          <a:stretch/>
        </p:blipFill>
        <p:spPr>
          <a:xfrm>
            <a:off x="5292762" y="1633537"/>
            <a:ext cx="3195022" cy="1876425"/>
          </a:xfrm>
          <a:prstGeom prst="roundRect">
            <a:avLst>
              <a:gd name="adj" fmla="val 16047"/>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8933734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4" name="TextBox 13">
            <a:extLst>
              <a:ext uri="{FF2B5EF4-FFF2-40B4-BE49-F238E27FC236}">
                <a16:creationId xmlns:a16="http://schemas.microsoft.com/office/drawing/2014/main" id="{53ED91A4-CFCE-4A2B-BA00-61BB10BDB967}"/>
              </a:ext>
            </a:extLst>
          </p:cNvPr>
          <p:cNvSpPr txBox="1"/>
          <p:nvPr/>
        </p:nvSpPr>
        <p:spPr>
          <a:xfrm>
            <a:off x="1952514" y="1653249"/>
            <a:ext cx="4416013" cy="1323439"/>
          </a:xfrm>
          <a:prstGeom prst="rect">
            <a:avLst/>
          </a:prstGeom>
          <a:noFill/>
        </p:spPr>
        <p:txBody>
          <a:bodyPr wrap="square">
            <a:spAutoFit/>
          </a:bodyPr>
          <a:lstStyle/>
          <a:p>
            <a:pPr algn="ctr"/>
            <a:r>
              <a:rPr lang="en-US" sz="4000" b="1" dirty="0">
                <a:solidFill>
                  <a:schemeClr val="accent3">
                    <a:lumMod val="90000"/>
                    <a:lumOff val="10000"/>
                  </a:schemeClr>
                </a:solidFill>
                <a:latin typeface="Algerian" panose="04020705040A02060702" pitchFamily="82" charset="0"/>
              </a:rPr>
              <a:t>Export annotations </a:t>
            </a:r>
          </a:p>
        </p:txBody>
      </p:sp>
    </p:spTree>
    <p:extLst>
      <p:ext uri="{BB962C8B-B14F-4D97-AF65-F5344CB8AC3E}">
        <p14:creationId xmlns:p14="http://schemas.microsoft.com/office/powerpoint/2010/main" val="26660966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B89FE9-1662-036D-221C-4B782359D56B}"/>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A3FFD203-DEC4-B65C-25A1-98150021BE21}"/>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3" name="TextBox 2">
            <a:extLst>
              <a:ext uri="{FF2B5EF4-FFF2-40B4-BE49-F238E27FC236}">
                <a16:creationId xmlns:a16="http://schemas.microsoft.com/office/drawing/2014/main" id="{0D0E6807-6BCC-21FC-ED38-E54BCB4092D9}"/>
              </a:ext>
            </a:extLst>
          </p:cNvPr>
          <p:cNvSpPr txBox="1"/>
          <p:nvPr/>
        </p:nvSpPr>
        <p:spPr>
          <a:xfrm>
            <a:off x="285078" y="528573"/>
            <a:ext cx="8321040" cy="523220"/>
          </a:xfrm>
          <a:prstGeom prst="rect">
            <a:avLst/>
          </a:prstGeom>
          <a:noFill/>
        </p:spPr>
        <p:txBody>
          <a:bodyPr wrap="square">
            <a:spAutoFit/>
          </a:bodyPr>
          <a:lstStyle/>
          <a:p>
            <a:r>
              <a:rPr lang="en-US" sz="2800" b="1" dirty="0">
                <a:solidFill>
                  <a:schemeClr val="accent2">
                    <a:lumMod val="50000"/>
                  </a:schemeClr>
                </a:solidFill>
              </a:rPr>
              <a:t>Choose the best annotated format from CVAT </a:t>
            </a:r>
          </a:p>
        </p:txBody>
      </p:sp>
      <p:pic>
        <p:nvPicPr>
          <p:cNvPr id="5" name="Content Placeholder 4">
            <a:extLst>
              <a:ext uri="{FF2B5EF4-FFF2-40B4-BE49-F238E27FC236}">
                <a16:creationId xmlns:a16="http://schemas.microsoft.com/office/drawing/2014/main" id="{937ABF45-9657-94AB-55D6-320B7FD410BC}"/>
              </a:ext>
            </a:extLst>
          </p:cNvPr>
          <p:cNvPicPr>
            <a:picLocks noChangeAspect="1"/>
          </p:cNvPicPr>
          <p:nvPr/>
        </p:nvPicPr>
        <p:blipFill rotWithShape="1">
          <a:blip r:embed="rId3"/>
          <a:srcRect l="464" t="2447" r="1"/>
          <a:stretch/>
        </p:blipFill>
        <p:spPr>
          <a:xfrm>
            <a:off x="473399" y="1194098"/>
            <a:ext cx="3471832" cy="2649473"/>
          </a:xfrm>
          <a:prstGeom prst="rect">
            <a:avLst/>
          </a:prstGeom>
          <a:noFill/>
          <a:ln>
            <a:noFill/>
          </a:ln>
        </p:spPr>
      </p:pic>
      <p:sp>
        <p:nvSpPr>
          <p:cNvPr id="6" name="TextBox 5">
            <a:extLst>
              <a:ext uri="{FF2B5EF4-FFF2-40B4-BE49-F238E27FC236}">
                <a16:creationId xmlns:a16="http://schemas.microsoft.com/office/drawing/2014/main" id="{C3E686E7-2E30-C7B6-01DC-A79EE282FE63}"/>
              </a:ext>
            </a:extLst>
          </p:cNvPr>
          <p:cNvSpPr txBox="1"/>
          <p:nvPr/>
        </p:nvSpPr>
        <p:spPr>
          <a:xfrm>
            <a:off x="1707843" y="4128181"/>
            <a:ext cx="986744" cy="523220"/>
          </a:xfrm>
          <a:prstGeom prst="rect">
            <a:avLst/>
          </a:prstGeom>
          <a:noFill/>
        </p:spPr>
        <p:txBody>
          <a:bodyPr wrap="square" rtlCol="0">
            <a:spAutoFit/>
          </a:bodyPr>
          <a:lstStyle/>
          <a:p>
            <a:pPr algn="ctr"/>
            <a:r>
              <a:rPr lang="en-US" b="1" dirty="0">
                <a:solidFill>
                  <a:schemeClr val="tx2">
                    <a:lumMod val="10000"/>
                  </a:schemeClr>
                </a:solidFill>
              </a:rPr>
              <a:t>To get json file </a:t>
            </a:r>
          </a:p>
        </p:txBody>
      </p:sp>
      <p:pic>
        <p:nvPicPr>
          <p:cNvPr id="8" name="Picture 7">
            <a:extLst>
              <a:ext uri="{FF2B5EF4-FFF2-40B4-BE49-F238E27FC236}">
                <a16:creationId xmlns:a16="http://schemas.microsoft.com/office/drawing/2014/main" id="{DD8DCE47-BA55-9925-9D4D-EDB50AA02964}"/>
              </a:ext>
            </a:extLst>
          </p:cNvPr>
          <p:cNvPicPr>
            <a:picLocks noChangeAspect="1"/>
          </p:cNvPicPr>
          <p:nvPr/>
        </p:nvPicPr>
        <p:blipFill rotWithShape="1">
          <a:blip r:embed="rId4"/>
          <a:srcRect t="3216"/>
          <a:stretch/>
        </p:blipFill>
        <p:spPr>
          <a:xfrm>
            <a:off x="4737245" y="1194098"/>
            <a:ext cx="3471832" cy="2649474"/>
          </a:xfrm>
          <a:prstGeom prst="rect">
            <a:avLst/>
          </a:prstGeom>
        </p:spPr>
      </p:pic>
      <p:sp>
        <p:nvSpPr>
          <p:cNvPr id="10" name="TextBox 9">
            <a:extLst>
              <a:ext uri="{FF2B5EF4-FFF2-40B4-BE49-F238E27FC236}">
                <a16:creationId xmlns:a16="http://schemas.microsoft.com/office/drawing/2014/main" id="{9506C4E7-F84C-DA44-E805-3FEC97BA405A}"/>
              </a:ext>
            </a:extLst>
          </p:cNvPr>
          <p:cNvSpPr txBox="1"/>
          <p:nvPr/>
        </p:nvSpPr>
        <p:spPr>
          <a:xfrm>
            <a:off x="5966911" y="4128181"/>
            <a:ext cx="821217" cy="523220"/>
          </a:xfrm>
          <a:prstGeom prst="rect">
            <a:avLst/>
          </a:prstGeom>
          <a:noFill/>
        </p:spPr>
        <p:txBody>
          <a:bodyPr wrap="square" rtlCol="0">
            <a:spAutoFit/>
          </a:bodyPr>
          <a:lstStyle/>
          <a:p>
            <a:pPr algn="ctr"/>
            <a:r>
              <a:rPr lang="en-US" b="1" dirty="0">
                <a:solidFill>
                  <a:schemeClr val="tx2">
                    <a:lumMod val="10000"/>
                  </a:schemeClr>
                </a:solidFill>
              </a:rPr>
              <a:t>To get masks</a:t>
            </a:r>
          </a:p>
        </p:txBody>
      </p:sp>
    </p:spTree>
    <p:extLst>
      <p:ext uri="{BB962C8B-B14F-4D97-AF65-F5344CB8AC3E}">
        <p14:creationId xmlns:p14="http://schemas.microsoft.com/office/powerpoint/2010/main" val="26581413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4" name="TextBox 13">
            <a:extLst>
              <a:ext uri="{FF2B5EF4-FFF2-40B4-BE49-F238E27FC236}">
                <a16:creationId xmlns:a16="http://schemas.microsoft.com/office/drawing/2014/main" id="{53ED91A4-CFCE-4A2B-BA00-61BB10BDB967}"/>
              </a:ext>
            </a:extLst>
          </p:cNvPr>
          <p:cNvSpPr txBox="1"/>
          <p:nvPr/>
        </p:nvSpPr>
        <p:spPr>
          <a:xfrm>
            <a:off x="1952514" y="1653249"/>
            <a:ext cx="4416013" cy="707886"/>
          </a:xfrm>
          <a:prstGeom prst="rect">
            <a:avLst/>
          </a:prstGeom>
          <a:noFill/>
        </p:spPr>
        <p:txBody>
          <a:bodyPr wrap="square">
            <a:spAutoFit/>
          </a:bodyPr>
          <a:lstStyle/>
          <a:p>
            <a:pPr algn="ctr"/>
            <a:r>
              <a:rPr lang="en-US" sz="4000" b="1" dirty="0">
                <a:solidFill>
                  <a:schemeClr val="accent3">
                    <a:lumMod val="90000"/>
                    <a:lumOff val="10000"/>
                  </a:schemeClr>
                </a:solidFill>
                <a:latin typeface="Algerian" panose="04020705040A02060702" pitchFamily="82" charset="0"/>
              </a:rPr>
              <a:t>Augmentation</a:t>
            </a:r>
          </a:p>
        </p:txBody>
      </p:sp>
    </p:spTree>
    <p:extLst>
      <p:ext uri="{BB962C8B-B14F-4D97-AF65-F5344CB8AC3E}">
        <p14:creationId xmlns:p14="http://schemas.microsoft.com/office/powerpoint/2010/main" val="652441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703C27B-2C7B-A677-1151-D9C1A00FE176}"/>
              </a:ext>
            </a:extLst>
          </p:cNvPr>
          <p:cNvSpPr txBox="1"/>
          <p:nvPr/>
        </p:nvSpPr>
        <p:spPr>
          <a:xfrm>
            <a:off x="473336" y="1648420"/>
            <a:ext cx="6777318" cy="1754326"/>
          </a:xfrm>
          <a:prstGeom prst="rect">
            <a:avLst/>
          </a:prstGeom>
          <a:noFill/>
        </p:spPr>
        <p:txBody>
          <a:bodyPr wrap="square">
            <a:spAutoFit/>
          </a:bodyPr>
          <a:lstStyle/>
          <a:p>
            <a:pPr marL="285750" indent="-285750">
              <a:buFont typeface="Arial" panose="020B0604020202020204" pitchFamily="34" charset="0"/>
              <a:buChar char="•"/>
            </a:pPr>
            <a:r>
              <a:rPr lang="en-US" sz="1800" dirty="0"/>
              <a:t>It is a process to increase the number of training data. </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This process is changes based on the training model we used.</a:t>
            </a:r>
          </a:p>
          <a:p>
            <a:r>
              <a:rPr lang="en-US" sz="1800" dirty="0"/>
              <a:t> </a:t>
            </a:r>
          </a:p>
          <a:p>
            <a:pPr marL="285750" indent="-285750">
              <a:buFont typeface="Arial" panose="020B0604020202020204" pitchFamily="34" charset="0"/>
              <a:buChar char="•"/>
            </a:pPr>
            <a:r>
              <a:rPr lang="en-US" sz="1800" dirty="0"/>
              <a:t>We will explained in details in the next section. </a:t>
            </a:r>
          </a:p>
        </p:txBody>
      </p:sp>
      <p:sp>
        <p:nvSpPr>
          <p:cNvPr id="7" name="TextBox 6">
            <a:extLst>
              <a:ext uri="{FF2B5EF4-FFF2-40B4-BE49-F238E27FC236}">
                <a16:creationId xmlns:a16="http://schemas.microsoft.com/office/drawing/2014/main" id="{A5B8E4C7-D275-85F5-2DE0-84957AC67D70}"/>
              </a:ext>
            </a:extLst>
          </p:cNvPr>
          <p:cNvSpPr txBox="1"/>
          <p:nvPr/>
        </p:nvSpPr>
        <p:spPr>
          <a:xfrm>
            <a:off x="381897" y="577632"/>
            <a:ext cx="2834640" cy="523220"/>
          </a:xfrm>
          <a:prstGeom prst="rect">
            <a:avLst/>
          </a:prstGeom>
          <a:noFill/>
        </p:spPr>
        <p:txBody>
          <a:bodyPr wrap="square">
            <a:spAutoFit/>
          </a:bodyPr>
          <a:lstStyle/>
          <a:p>
            <a:r>
              <a:rPr lang="en-US" sz="2800" b="1" dirty="0">
                <a:solidFill>
                  <a:schemeClr val="tx2">
                    <a:lumMod val="10000"/>
                  </a:schemeClr>
                </a:solidFill>
              </a:rPr>
              <a:t>Augmentation </a:t>
            </a:r>
          </a:p>
        </p:txBody>
      </p:sp>
      <p:pic>
        <p:nvPicPr>
          <p:cNvPr id="8" name="Picture 7">
            <a:extLst>
              <a:ext uri="{FF2B5EF4-FFF2-40B4-BE49-F238E27FC236}">
                <a16:creationId xmlns:a16="http://schemas.microsoft.com/office/drawing/2014/main" id="{1B84435A-8732-7B9B-7FB9-534142228C94}"/>
              </a:ext>
            </a:extLst>
          </p:cNvPr>
          <p:cNvPicPr>
            <a:picLocks noChangeAspect="1"/>
          </p:cNvPicPr>
          <p:nvPr/>
        </p:nvPicPr>
        <p:blipFill>
          <a:blip r:embed="rId2"/>
          <a:stretch>
            <a:fillRect/>
          </a:stretch>
        </p:blipFill>
        <p:spPr>
          <a:xfrm>
            <a:off x="7628164" y="3636084"/>
            <a:ext cx="1515836" cy="1507415"/>
          </a:xfrm>
          <a:prstGeom prst="rect">
            <a:avLst/>
          </a:prstGeom>
        </p:spPr>
      </p:pic>
    </p:spTree>
    <p:extLst>
      <p:ext uri="{BB962C8B-B14F-4D97-AF65-F5344CB8AC3E}">
        <p14:creationId xmlns:p14="http://schemas.microsoft.com/office/powerpoint/2010/main" val="33642604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4" name="TextBox 13">
            <a:extLst>
              <a:ext uri="{FF2B5EF4-FFF2-40B4-BE49-F238E27FC236}">
                <a16:creationId xmlns:a16="http://schemas.microsoft.com/office/drawing/2014/main" id="{53ED91A4-CFCE-4A2B-BA00-61BB10BDB967}"/>
              </a:ext>
            </a:extLst>
          </p:cNvPr>
          <p:cNvSpPr txBox="1"/>
          <p:nvPr/>
        </p:nvSpPr>
        <p:spPr>
          <a:xfrm>
            <a:off x="1952514" y="1653249"/>
            <a:ext cx="4416013" cy="707886"/>
          </a:xfrm>
          <a:prstGeom prst="rect">
            <a:avLst/>
          </a:prstGeom>
          <a:noFill/>
        </p:spPr>
        <p:txBody>
          <a:bodyPr wrap="square">
            <a:spAutoFit/>
          </a:bodyPr>
          <a:lstStyle/>
          <a:p>
            <a:pPr algn="ctr"/>
            <a:r>
              <a:rPr lang="en-US" sz="4000" b="1" dirty="0">
                <a:solidFill>
                  <a:schemeClr val="accent3">
                    <a:lumMod val="90000"/>
                    <a:lumOff val="10000"/>
                  </a:schemeClr>
                </a:solidFill>
                <a:latin typeface="Algerian" panose="04020705040A02060702" pitchFamily="82" charset="0"/>
              </a:rPr>
              <a:t>Train Models</a:t>
            </a:r>
          </a:p>
        </p:txBody>
      </p:sp>
    </p:spTree>
    <p:extLst>
      <p:ext uri="{BB962C8B-B14F-4D97-AF65-F5344CB8AC3E}">
        <p14:creationId xmlns:p14="http://schemas.microsoft.com/office/powerpoint/2010/main" val="3292003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D2C3554-E5FC-F552-AB75-490D9BFE2277}"/>
              </a:ext>
            </a:extLst>
          </p:cNvPr>
          <p:cNvSpPr txBox="1"/>
          <p:nvPr/>
        </p:nvSpPr>
        <p:spPr>
          <a:xfrm>
            <a:off x="424927" y="502328"/>
            <a:ext cx="2985247" cy="523220"/>
          </a:xfrm>
          <a:prstGeom prst="rect">
            <a:avLst/>
          </a:prstGeom>
          <a:noFill/>
        </p:spPr>
        <p:txBody>
          <a:bodyPr wrap="square">
            <a:spAutoFit/>
          </a:bodyPr>
          <a:lstStyle/>
          <a:p>
            <a:r>
              <a:rPr lang="en-US" sz="2800" b="1" dirty="0">
                <a:solidFill>
                  <a:schemeClr val="tx2">
                    <a:lumMod val="10000"/>
                  </a:schemeClr>
                </a:solidFill>
              </a:rPr>
              <a:t>Training models </a:t>
            </a:r>
          </a:p>
        </p:txBody>
      </p:sp>
      <p:graphicFrame>
        <p:nvGraphicFramePr>
          <p:cNvPr id="6" name="Diagram 5">
            <a:extLst>
              <a:ext uri="{FF2B5EF4-FFF2-40B4-BE49-F238E27FC236}">
                <a16:creationId xmlns:a16="http://schemas.microsoft.com/office/drawing/2014/main" id="{FE391EC8-674E-2F19-59F2-59CFD351E196}"/>
              </a:ext>
            </a:extLst>
          </p:cNvPr>
          <p:cNvGraphicFramePr/>
          <p:nvPr>
            <p:extLst>
              <p:ext uri="{D42A27DB-BD31-4B8C-83A1-F6EECF244321}">
                <p14:modId xmlns:p14="http://schemas.microsoft.com/office/powerpoint/2010/main" val="2115835752"/>
              </p:ext>
            </p:extLst>
          </p:nvPr>
        </p:nvGraphicFramePr>
        <p:xfrm>
          <a:off x="994528" y="1429340"/>
          <a:ext cx="7154944" cy="37141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7">
            <a:extLst>
              <a:ext uri="{FF2B5EF4-FFF2-40B4-BE49-F238E27FC236}">
                <a16:creationId xmlns:a16="http://schemas.microsoft.com/office/drawing/2014/main" id="{1F5AAD14-022A-6E65-84C8-78D75EE594BA}"/>
              </a:ext>
            </a:extLst>
          </p:cNvPr>
          <p:cNvSpPr txBox="1"/>
          <p:nvPr/>
        </p:nvSpPr>
        <p:spPr>
          <a:xfrm>
            <a:off x="424927" y="1311006"/>
            <a:ext cx="5190565" cy="738664"/>
          </a:xfrm>
          <a:prstGeom prst="rect">
            <a:avLst/>
          </a:prstGeom>
          <a:noFill/>
        </p:spPr>
        <p:txBody>
          <a:bodyPr wrap="square">
            <a:spAutoFit/>
          </a:bodyPr>
          <a:lstStyle/>
          <a:p>
            <a:r>
              <a:rPr lang="en-US" b="1" dirty="0"/>
              <a:t>Total number of images that we annotated </a:t>
            </a:r>
            <a:r>
              <a:rPr lang="en-US" b="1" dirty="0">
                <a:sym typeface="Wingdings" panose="05000000000000000000" pitchFamily="2" charset="2"/>
              </a:rPr>
              <a:t> 2651 images.</a:t>
            </a:r>
          </a:p>
          <a:p>
            <a:endParaRPr lang="en-US" b="1" dirty="0">
              <a:sym typeface="Wingdings" panose="05000000000000000000" pitchFamily="2" charset="2"/>
            </a:endParaRPr>
          </a:p>
          <a:p>
            <a:r>
              <a:rPr lang="en-US" b="1" dirty="0">
                <a:sym typeface="Wingdings" panose="05000000000000000000" pitchFamily="2" charset="2"/>
              </a:rPr>
              <a:t>We used three models: yolov8-seg, U-Net and SAM.</a:t>
            </a:r>
          </a:p>
        </p:txBody>
      </p:sp>
      <p:pic>
        <p:nvPicPr>
          <p:cNvPr id="9" name="Picture 8">
            <a:extLst>
              <a:ext uri="{FF2B5EF4-FFF2-40B4-BE49-F238E27FC236}">
                <a16:creationId xmlns:a16="http://schemas.microsoft.com/office/drawing/2014/main" id="{0FBEE61F-CCD8-86E0-6F50-DDBB1AA3AFBB}"/>
              </a:ext>
            </a:extLst>
          </p:cNvPr>
          <p:cNvPicPr>
            <a:picLocks noChangeAspect="1"/>
          </p:cNvPicPr>
          <p:nvPr/>
        </p:nvPicPr>
        <p:blipFill>
          <a:blip r:embed="rId7"/>
          <a:stretch>
            <a:fillRect/>
          </a:stretch>
        </p:blipFill>
        <p:spPr>
          <a:xfrm>
            <a:off x="7628164" y="3636084"/>
            <a:ext cx="1515836" cy="1507415"/>
          </a:xfrm>
          <a:prstGeom prst="rect">
            <a:avLst/>
          </a:prstGeom>
        </p:spPr>
      </p:pic>
    </p:spTree>
    <p:extLst>
      <p:ext uri="{BB962C8B-B14F-4D97-AF65-F5344CB8AC3E}">
        <p14:creationId xmlns:p14="http://schemas.microsoft.com/office/powerpoint/2010/main" val="16764339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C47872F1-C9D8-404D-8543-7852E6494563}"/>
              </a:ext>
            </a:extLst>
          </p:cNvPr>
          <p:cNvSpPr/>
          <p:nvPr/>
        </p:nvSpPr>
        <p:spPr>
          <a:xfrm>
            <a:off x="2387601" y="1447386"/>
            <a:ext cx="3493914" cy="311191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pic>
        <p:nvPicPr>
          <p:cNvPr id="25" name="Picture 24">
            <a:extLst>
              <a:ext uri="{FF2B5EF4-FFF2-40B4-BE49-F238E27FC236}">
                <a16:creationId xmlns:a16="http://schemas.microsoft.com/office/drawing/2014/main" id="{0731E132-2866-427F-BC29-CAAE6F1F75DD}"/>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4" name="TextBox 3">
            <a:extLst>
              <a:ext uri="{FF2B5EF4-FFF2-40B4-BE49-F238E27FC236}">
                <a16:creationId xmlns:a16="http://schemas.microsoft.com/office/drawing/2014/main" id="{15EF6A93-706B-4BC0-AECE-C01657BAF37F}"/>
              </a:ext>
            </a:extLst>
          </p:cNvPr>
          <p:cNvSpPr txBox="1"/>
          <p:nvPr/>
        </p:nvSpPr>
        <p:spPr>
          <a:xfrm>
            <a:off x="281235" y="373350"/>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42109933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37487E-9772-DB63-6382-1FB7AFC1BD59}"/>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DC20F9AC-DCCE-AA4B-4135-FC9547667C8B}"/>
              </a:ext>
            </a:extLst>
          </p:cNvPr>
          <p:cNvSpPr txBox="1"/>
          <p:nvPr/>
        </p:nvSpPr>
        <p:spPr>
          <a:xfrm>
            <a:off x="306144" y="556116"/>
            <a:ext cx="5040146" cy="523220"/>
          </a:xfrm>
          <a:prstGeom prst="rect">
            <a:avLst/>
          </a:prstGeom>
          <a:noFill/>
        </p:spPr>
        <p:txBody>
          <a:bodyPr wrap="square">
            <a:spAutoFit/>
          </a:bodyPr>
          <a:lstStyle/>
          <a:p>
            <a:r>
              <a:rPr lang="en-US" sz="2800" b="1" dirty="0">
                <a:solidFill>
                  <a:schemeClr val="tx2">
                    <a:lumMod val="10000"/>
                  </a:schemeClr>
                </a:solidFill>
              </a:rPr>
              <a:t>Difference between models </a:t>
            </a:r>
          </a:p>
        </p:txBody>
      </p:sp>
      <p:pic>
        <p:nvPicPr>
          <p:cNvPr id="2" name="Content Placeholder 3">
            <a:extLst>
              <a:ext uri="{FF2B5EF4-FFF2-40B4-BE49-F238E27FC236}">
                <a16:creationId xmlns:a16="http://schemas.microsoft.com/office/drawing/2014/main" id="{42B2AFDB-22C7-32BD-B1A5-EB8520801669}"/>
              </a:ext>
            </a:extLst>
          </p:cNvPr>
          <p:cNvPicPr>
            <a:picLocks noChangeAspect="1"/>
          </p:cNvPicPr>
          <p:nvPr/>
        </p:nvPicPr>
        <p:blipFill>
          <a:blip r:embed="rId2"/>
          <a:stretch>
            <a:fillRect/>
          </a:stretch>
        </p:blipFill>
        <p:spPr>
          <a:xfrm>
            <a:off x="306144" y="1952075"/>
            <a:ext cx="8531711" cy="1681203"/>
          </a:xfrm>
          <a:prstGeom prst="rect">
            <a:avLst/>
          </a:prstGeom>
          <a:noFill/>
          <a:ln>
            <a:noFill/>
          </a:ln>
        </p:spPr>
      </p:pic>
      <p:pic>
        <p:nvPicPr>
          <p:cNvPr id="3" name="Picture 2">
            <a:extLst>
              <a:ext uri="{FF2B5EF4-FFF2-40B4-BE49-F238E27FC236}">
                <a16:creationId xmlns:a16="http://schemas.microsoft.com/office/drawing/2014/main" id="{FB157FC5-78B3-CB03-6937-EFEC0BA42B2D}"/>
              </a:ext>
            </a:extLst>
          </p:cNvPr>
          <p:cNvPicPr>
            <a:picLocks noChangeAspect="1"/>
          </p:cNvPicPr>
          <p:nvPr/>
        </p:nvPicPr>
        <p:blipFill>
          <a:blip r:embed="rId3"/>
          <a:stretch>
            <a:fillRect/>
          </a:stretch>
        </p:blipFill>
        <p:spPr>
          <a:xfrm>
            <a:off x="7628164" y="3636084"/>
            <a:ext cx="1515836" cy="1507415"/>
          </a:xfrm>
          <a:prstGeom prst="rect">
            <a:avLst/>
          </a:prstGeom>
        </p:spPr>
      </p:pic>
    </p:spTree>
    <p:extLst>
      <p:ext uri="{BB962C8B-B14F-4D97-AF65-F5344CB8AC3E}">
        <p14:creationId xmlns:p14="http://schemas.microsoft.com/office/powerpoint/2010/main" val="13618181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861088-7E3B-B402-92EC-51DB756A409F}"/>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C06796C-C5FB-91EE-8BF8-AED2D4A71932}"/>
              </a:ext>
            </a:extLst>
          </p:cNvPr>
          <p:cNvPicPr>
            <a:picLocks noChangeAspect="1"/>
          </p:cNvPicPr>
          <p:nvPr/>
        </p:nvPicPr>
        <p:blipFill>
          <a:blip r:embed="rId2"/>
          <a:stretch>
            <a:fillRect/>
          </a:stretch>
        </p:blipFill>
        <p:spPr>
          <a:xfrm>
            <a:off x="7628164" y="3636084"/>
            <a:ext cx="1515836" cy="1507415"/>
          </a:xfrm>
          <a:prstGeom prst="rect">
            <a:avLst/>
          </a:prstGeom>
        </p:spPr>
      </p:pic>
      <p:graphicFrame>
        <p:nvGraphicFramePr>
          <p:cNvPr id="4" name="Diagram 3">
            <a:extLst>
              <a:ext uri="{FF2B5EF4-FFF2-40B4-BE49-F238E27FC236}">
                <a16:creationId xmlns:a16="http://schemas.microsoft.com/office/drawing/2014/main" id="{8FB71246-2B7B-111B-8B24-FC9F19E44B9A}"/>
              </a:ext>
            </a:extLst>
          </p:cNvPr>
          <p:cNvGraphicFramePr/>
          <p:nvPr>
            <p:extLst>
              <p:ext uri="{D42A27DB-BD31-4B8C-83A1-F6EECF244321}">
                <p14:modId xmlns:p14="http://schemas.microsoft.com/office/powerpoint/2010/main" val="2260011675"/>
              </p:ext>
            </p:extLst>
          </p:nvPr>
        </p:nvGraphicFramePr>
        <p:xfrm>
          <a:off x="261291" y="996329"/>
          <a:ext cx="8291038" cy="32099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E164D1E3-3D0B-6664-C88E-3B3D488E1460}"/>
              </a:ext>
            </a:extLst>
          </p:cNvPr>
          <p:cNvSpPr txBox="1"/>
          <p:nvPr/>
        </p:nvSpPr>
        <p:spPr>
          <a:xfrm>
            <a:off x="261291" y="473109"/>
            <a:ext cx="2576458" cy="523220"/>
          </a:xfrm>
          <a:prstGeom prst="rect">
            <a:avLst/>
          </a:prstGeom>
          <a:noFill/>
        </p:spPr>
        <p:txBody>
          <a:bodyPr wrap="square">
            <a:spAutoFit/>
          </a:bodyPr>
          <a:lstStyle/>
          <a:p>
            <a:r>
              <a:rPr lang="en-US" sz="2800" b="1" dirty="0">
                <a:solidFill>
                  <a:schemeClr val="tx2">
                    <a:lumMod val="10000"/>
                  </a:schemeClr>
                </a:solidFill>
              </a:rPr>
              <a:t>Yolov8-seg:</a:t>
            </a:r>
          </a:p>
        </p:txBody>
      </p:sp>
    </p:spTree>
    <p:extLst>
      <p:ext uri="{BB962C8B-B14F-4D97-AF65-F5344CB8AC3E}">
        <p14:creationId xmlns:p14="http://schemas.microsoft.com/office/powerpoint/2010/main" val="19137220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290301-0877-346D-1E5D-4AA4142F7231}"/>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7A60BE68-51C0-E6FC-E1A5-C6E2A0808045}"/>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7" name="TextBox 6">
            <a:extLst>
              <a:ext uri="{FF2B5EF4-FFF2-40B4-BE49-F238E27FC236}">
                <a16:creationId xmlns:a16="http://schemas.microsoft.com/office/drawing/2014/main" id="{BDAAE09A-41A6-B4BC-628F-BCFA36A97D0E}"/>
              </a:ext>
            </a:extLst>
          </p:cNvPr>
          <p:cNvSpPr txBox="1"/>
          <p:nvPr/>
        </p:nvSpPr>
        <p:spPr>
          <a:xfrm>
            <a:off x="261291" y="473109"/>
            <a:ext cx="2576458" cy="523220"/>
          </a:xfrm>
          <a:prstGeom prst="rect">
            <a:avLst/>
          </a:prstGeom>
          <a:noFill/>
        </p:spPr>
        <p:txBody>
          <a:bodyPr wrap="square">
            <a:spAutoFit/>
          </a:bodyPr>
          <a:lstStyle/>
          <a:p>
            <a:r>
              <a:rPr lang="en-US" sz="2800" b="1" dirty="0">
                <a:solidFill>
                  <a:schemeClr val="tx2">
                    <a:lumMod val="10000"/>
                  </a:schemeClr>
                </a:solidFill>
              </a:rPr>
              <a:t>Yolov8-seg:</a:t>
            </a:r>
          </a:p>
        </p:txBody>
      </p:sp>
      <p:graphicFrame>
        <p:nvGraphicFramePr>
          <p:cNvPr id="2" name="Table 4">
            <a:extLst>
              <a:ext uri="{FF2B5EF4-FFF2-40B4-BE49-F238E27FC236}">
                <a16:creationId xmlns:a16="http://schemas.microsoft.com/office/drawing/2014/main" id="{EAD670BD-8F35-BD4F-26D5-63BF06E9D1F0}"/>
              </a:ext>
            </a:extLst>
          </p:cNvPr>
          <p:cNvGraphicFramePr>
            <a:graphicFrameLocks/>
          </p:cNvGraphicFramePr>
          <p:nvPr>
            <p:extLst>
              <p:ext uri="{D42A27DB-BD31-4B8C-83A1-F6EECF244321}">
                <p14:modId xmlns:p14="http://schemas.microsoft.com/office/powerpoint/2010/main" val="1867492995"/>
              </p:ext>
            </p:extLst>
          </p:nvPr>
        </p:nvGraphicFramePr>
        <p:xfrm>
          <a:off x="261291" y="1507416"/>
          <a:ext cx="8026102" cy="1838212"/>
        </p:xfrm>
        <a:graphic>
          <a:graphicData uri="http://schemas.openxmlformats.org/drawingml/2006/table">
            <a:tbl>
              <a:tblPr firstRow="1" bandRow="1">
                <a:tableStyleId>{5C22544A-7EE6-4342-B048-85BDC9FD1C3A}</a:tableStyleId>
              </a:tblPr>
              <a:tblGrid>
                <a:gridCol w="4013051">
                  <a:extLst>
                    <a:ext uri="{9D8B030D-6E8A-4147-A177-3AD203B41FA5}">
                      <a16:colId xmlns:a16="http://schemas.microsoft.com/office/drawing/2014/main" val="1842918720"/>
                    </a:ext>
                  </a:extLst>
                </a:gridCol>
                <a:gridCol w="4013051">
                  <a:extLst>
                    <a:ext uri="{9D8B030D-6E8A-4147-A177-3AD203B41FA5}">
                      <a16:colId xmlns:a16="http://schemas.microsoft.com/office/drawing/2014/main" val="325460784"/>
                    </a:ext>
                  </a:extLst>
                </a:gridCol>
              </a:tblGrid>
              <a:tr h="459553">
                <a:tc>
                  <a:txBody>
                    <a:bodyPr/>
                    <a:lstStyle/>
                    <a:p>
                      <a:pPr algn="ctr"/>
                      <a:r>
                        <a:rPr lang="en-US" dirty="0"/>
                        <a:t>Number of samples </a:t>
                      </a:r>
                    </a:p>
                  </a:txBody>
                  <a:tcPr/>
                </a:tc>
                <a:tc>
                  <a:txBody>
                    <a:bodyPr/>
                    <a:lstStyle/>
                    <a:p>
                      <a:pPr algn="ctr"/>
                      <a:r>
                        <a:rPr lang="en-US" dirty="0"/>
                        <a:t>Number of augmentation images</a:t>
                      </a:r>
                    </a:p>
                  </a:txBody>
                  <a:tcPr/>
                </a:tc>
                <a:extLst>
                  <a:ext uri="{0D108BD9-81ED-4DB2-BD59-A6C34878D82A}">
                    <a16:rowId xmlns:a16="http://schemas.microsoft.com/office/drawing/2014/main" val="3637921519"/>
                  </a:ext>
                </a:extLst>
              </a:tr>
              <a:tr h="459553">
                <a:tc>
                  <a:txBody>
                    <a:bodyPr/>
                    <a:lstStyle/>
                    <a:p>
                      <a:pPr algn="ctr"/>
                      <a:r>
                        <a:rPr lang="en-US" b="1" dirty="0"/>
                        <a:t>1198</a:t>
                      </a:r>
                    </a:p>
                  </a:txBody>
                  <a:tcPr/>
                </a:tc>
                <a:tc>
                  <a:txBody>
                    <a:bodyPr/>
                    <a:lstStyle/>
                    <a:p>
                      <a:pPr algn="ctr"/>
                      <a:r>
                        <a:rPr lang="en-US" b="1" dirty="0"/>
                        <a:t>2830</a:t>
                      </a:r>
                    </a:p>
                  </a:txBody>
                  <a:tcPr/>
                </a:tc>
                <a:extLst>
                  <a:ext uri="{0D108BD9-81ED-4DB2-BD59-A6C34878D82A}">
                    <a16:rowId xmlns:a16="http://schemas.microsoft.com/office/drawing/2014/main" val="3510529433"/>
                  </a:ext>
                </a:extLst>
              </a:tr>
              <a:tr h="459553">
                <a:tc>
                  <a:txBody>
                    <a:bodyPr/>
                    <a:lstStyle/>
                    <a:p>
                      <a:pPr algn="ctr"/>
                      <a:r>
                        <a:rPr lang="en-US" b="1" dirty="0"/>
                        <a:t>1500</a:t>
                      </a:r>
                    </a:p>
                  </a:txBody>
                  <a:tcPr/>
                </a:tc>
                <a:tc>
                  <a:txBody>
                    <a:bodyPr/>
                    <a:lstStyle/>
                    <a:p>
                      <a:pPr algn="ctr"/>
                      <a:r>
                        <a:rPr lang="en-US" b="1" dirty="0"/>
                        <a:t>4200</a:t>
                      </a:r>
                    </a:p>
                  </a:txBody>
                  <a:tcPr/>
                </a:tc>
                <a:extLst>
                  <a:ext uri="{0D108BD9-81ED-4DB2-BD59-A6C34878D82A}">
                    <a16:rowId xmlns:a16="http://schemas.microsoft.com/office/drawing/2014/main" val="2226521198"/>
                  </a:ext>
                </a:extLst>
              </a:tr>
              <a:tr h="459553">
                <a:tc>
                  <a:txBody>
                    <a:bodyPr/>
                    <a:lstStyle/>
                    <a:p>
                      <a:pPr algn="ctr"/>
                      <a:r>
                        <a:rPr lang="en-US" b="1" dirty="0"/>
                        <a:t>2651</a:t>
                      </a:r>
                    </a:p>
                  </a:txBody>
                  <a:tcPr/>
                </a:tc>
                <a:tc>
                  <a:txBody>
                    <a:bodyPr/>
                    <a:lstStyle/>
                    <a:p>
                      <a:pPr algn="ctr"/>
                      <a:r>
                        <a:rPr lang="en-US" b="1" dirty="0"/>
                        <a:t>6390</a:t>
                      </a:r>
                    </a:p>
                  </a:txBody>
                  <a:tcPr/>
                </a:tc>
                <a:extLst>
                  <a:ext uri="{0D108BD9-81ED-4DB2-BD59-A6C34878D82A}">
                    <a16:rowId xmlns:a16="http://schemas.microsoft.com/office/drawing/2014/main" val="3001873703"/>
                  </a:ext>
                </a:extLst>
              </a:tr>
            </a:tbl>
          </a:graphicData>
        </a:graphic>
      </p:graphicFrame>
    </p:spTree>
    <p:extLst>
      <p:ext uri="{BB962C8B-B14F-4D97-AF65-F5344CB8AC3E}">
        <p14:creationId xmlns:p14="http://schemas.microsoft.com/office/powerpoint/2010/main" val="486884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548931-F528-AB92-17C2-C5156FD849E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A9F2B09-BE38-D927-B857-DC6F4F75128C}"/>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5" name="TextBox 4">
            <a:extLst>
              <a:ext uri="{FF2B5EF4-FFF2-40B4-BE49-F238E27FC236}">
                <a16:creationId xmlns:a16="http://schemas.microsoft.com/office/drawing/2014/main" id="{3CAD320E-6130-CC04-371F-59D42B7FCC54}"/>
              </a:ext>
            </a:extLst>
          </p:cNvPr>
          <p:cNvSpPr txBox="1"/>
          <p:nvPr/>
        </p:nvSpPr>
        <p:spPr>
          <a:xfrm>
            <a:off x="188258" y="451594"/>
            <a:ext cx="4572000" cy="523220"/>
          </a:xfrm>
          <a:prstGeom prst="rect">
            <a:avLst/>
          </a:prstGeom>
          <a:noFill/>
        </p:spPr>
        <p:txBody>
          <a:bodyPr wrap="square">
            <a:spAutoFit/>
          </a:bodyPr>
          <a:lstStyle/>
          <a:p>
            <a:r>
              <a:rPr lang="en-US" sz="2800" b="1" dirty="0">
                <a:solidFill>
                  <a:schemeClr val="tx2">
                    <a:lumMod val="10000"/>
                  </a:schemeClr>
                </a:solidFill>
              </a:rPr>
              <a:t>U-Net from scratch </a:t>
            </a:r>
          </a:p>
        </p:txBody>
      </p:sp>
      <p:graphicFrame>
        <p:nvGraphicFramePr>
          <p:cNvPr id="6" name="Diagram 5">
            <a:extLst>
              <a:ext uri="{FF2B5EF4-FFF2-40B4-BE49-F238E27FC236}">
                <a16:creationId xmlns:a16="http://schemas.microsoft.com/office/drawing/2014/main" id="{F74BCF4A-F349-B193-631F-7497FEEB1A03}"/>
              </a:ext>
            </a:extLst>
          </p:cNvPr>
          <p:cNvGraphicFramePr/>
          <p:nvPr>
            <p:extLst>
              <p:ext uri="{D42A27DB-BD31-4B8C-83A1-F6EECF244321}">
                <p14:modId xmlns:p14="http://schemas.microsoft.com/office/powerpoint/2010/main" val="2608887379"/>
              </p:ext>
            </p:extLst>
          </p:nvPr>
        </p:nvGraphicFramePr>
        <p:xfrm>
          <a:off x="407894" y="713204"/>
          <a:ext cx="7898002" cy="38093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123338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225850-51D5-9162-C3E8-2AF3D86C5C00}"/>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538CAD8-2810-FF3F-20E3-72E82FB11827}"/>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5" name="TextBox 4">
            <a:extLst>
              <a:ext uri="{FF2B5EF4-FFF2-40B4-BE49-F238E27FC236}">
                <a16:creationId xmlns:a16="http://schemas.microsoft.com/office/drawing/2014/main" id="{819CCCF6-C7A0-F285-85F3-715609AA94E4}"/>
              </a:ext>
            </a:extLst>
          </p:cNvPr>
          <p:cNvSpPr txBox="1"/>
          <p:nvPr/>
        </p:nvSpPr>
        <p:spPr>
          <a:xfrm>
            <a:off x="188258" y="394493"/>
            <a:ext cx="4572000" cy="523220"/>
          </a:xfrm>
          <a:prstGeom prst="rect">
            <a:avLst/>
          </a:prstGeom>
          <a:noFill/>
        </p:spPr>
        <p:txBody>
          <a:bodyPr wrap="square">
            <a:spAutoFit/>
          </a:bodyPr>
          <a:lstStyle/>
          <a:p>
            <a:r>
              <a:rPr lang="en-US" sz="2800" b="1" dirty="0">
                <a:solidFill>
                  <a:schemeClr val="tx2">
                    <a:lumMod val="10000"/>
                  </a:schemeClr>
                </a:solidFill>
              </a:rPr>
              <a:t>U-Net with fine-tuning</a:t>
            </a:r>
          </a:p>
        </p:txBody>
      </p:sp>
      <p:graphicFrame>
        <p:nvGraphicFramePr>
          <p:cNvPr id="2" name="Diagram 1">
            <a:extLst>
              <a:ext uri="{FF2B5EF4-FFF2-40B4-BE49-F238E27FC236}">
                <a16:creationId xmlns:a16="http://schemas.microsoft.com/office/drawing/2014/main" id="{E6772099-9C26-C579-B1ED-4E32DFD6005B}"/>
              </a:ext>
            </a:extLst>
          </p:cNvPr>
          <p:cNvGraphicFramePr/>
          <p:nvPr>
            <p:extLst>
              <p:ext uri="{D42A27DB-BD31-4B8C-83A1-F6EECF244321}">
                <p14:modId xmlns:p14="http://schemas.microsoft.com/office/powerpoint/2010/main" val="4106529356"/>
              </p:ext>
            </p:extLst>
          </p:nvPr>
        </p:nvGraphicFramePr>
        <p:xfrm>
          <a:off x="188258" y="656103"/>
          <a:ext cx="8294146" cy="38312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14474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BD3AF-81E8-D05C-615E-F06F95DD947F}"/>
              </a:ext>
            </a:extLst>
          </p:cNvPr>
          <p:cNvSpPr>
            <a:spLocks noGrp="1"/>
          </p:cNvSpPr>
          <p:nvPr>
            <p:ph type="title"/>
          </p:nvPr>
        </p:nvSpPr>
        <p:spPr>
          <a:xfrm>
            <a:off x="188258" y="1661457"/>
            <a:ext cx="8639174" cy="1140737"/>
          </a:xfrm>
        </p:spPr>
        <p:txBody>
          <a:bodyPr/>
          <a:lstStyle/>
          <a:p>
            <a:pPr algn="l"/>
            <a:r>
              <a:rPr lang="en-US" sz="2000" dirty="0"/>
              <a:t>We tried to train SAM model but had some problems and we didn’t have good results. </a:t>
            </a:r>
            <a:br>
              <a:rPr lang="en-US" sz="2000" dirty="0"/>
            </a:br>
            <a:br>
              <a:rPr lang="en-US" sz="2000" dirty="0"/>
            </a:br>
            <a:endParaRPr lang="en-US" sz="2000" dirty="0"/>
          </a:p>
        </p:txBody>
      </p:sp>
      <p:sp>
        <p:nvSpPr>
          <p:cNvPr id="4" name="TextBox 3">
            <a:extLst>
              <a:ext uri="{FF2B5EF4-FFF2-40B4-BE49-F238E27FC236}">
                <a16:creationId xmlns:a16="http://schemas.microsoft.com/office/drawing/2014/main" id="{0E7C9208-0024-B6FF-3AEF-AF8FDED368EA}"/>
              </a:ext>
            </a:extLst>
          </p:cNvPr>
          <p:cNvSpPr txBox="1"/>
          <p:nvPr/>
        </p:nvSpPr>
        <p:spPr>
          <a:xfrm>
            <a:off x="188258" y="708818"/>
            <a:ext cx="4572000" cy="523220"/>
          </a:xfrm>
          <a:prstGeom prst="rect">
            <a:avLst/>
          </a:prstGeom>
          <a:noFill/>
        </p:spPr>
        <p:txBody>
          <a:bodyPr wrap="square">
            <a:spAutoFit/>
          </a:bodyPr>
          <a:lstStyle/>
          <a:p>
            <a:r>
              <a:rPr lang="en-US" sz="2800" b="1" dirty="0">
                <a:solidFill>
                  <a:schemeClr val="tx2">
                    <a:lumMod val="10000"/>
                  </a:schemeClr>
                </a:solidFill>
              </a:rPr>
              <a:t>SAM</a:t>
            </a:r>
          </a:p>
        </p:txBody>
      </p:sp>
      <p:pic>
        <p:nvPicPr>
          <p:cNvPr id="5" name="Picture 4">
            <a:extLst>
              <a:ext uri="{FF2B5EF4-FFF2-40B4-BE49-F238E27FC236}">
                <a16:creationId xmlns:a16="http://schemas.microsoft.com/office/drawing/2014/main" id="{C20B3162-4374-8213-D0AA-15D0A5E8A4A7}"/>
              </a:ext>
            </a:extLst>
          </p:cNvPr>
          <p:cNvPicPr>
            <a:picLocks noChangeAspect="1"/>
          </p:cNvPicPr>
          <p:nvPr/>
        </p:nvPicPr>
        <p:blipFill>
          <a:blip r:embed="rId2"/>
          <a:stretch>
            <a:fillRect/>
          </a:stretch>
        </p:blipFill>
        <p:spPr>
          <a:xfrm>
            <a:off x="7628164" y="3636084"/>
            <a:ext cx="1515836" cy="1507415"/>
          </a:xfrm>
          <a:prstGeom prst="rect">
            <a:avLst/>
          </a:prstGeom>
        </p:spPr>
      </p:pic>
      <p:graphicFrame>
        <p:nvGraphicFramePr>
          <p:cNvPr id="6" name="Content Placeholder 3">
            <a:extLst>
              <a:ext uri="{FF2B5EF4-FFF2-40B4-BE49-F238E27FC236}">
                <a16:creationId xmlns:a16="http://schemas.microsoft.com/office/drawing/2014/main" id="{D1681C25-56EE-4D03-A316-37B465C68B7F}"/>
              </a:ext>
            </a:extLst>
          </p:cNvPr>
          <p:cNvGraphicFramePr>
            <a:graphicFrameLocks/>
          </p:cNvGraphicFramePr>
          <p:nvPr>
            <p:extLst>
              <p:ext uri="{D42A27DB-BD31-4B8C-83A1-F6EECF244321}">
                <p14:modId xmlns:p14="http://schemas.microsoft.com/office/powerpoint/2010/main" val="2314754248"/>
              </p:ext>
            </p:extLst>
          </p:nvPr>
        </p:nvGraphicFramePr>
        <p:xfrm>
          <a:off x="499382" y="1737929"/>
          <a:ext cx="7886700" cy="3263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007089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E5CE22-A16B-4601-8C49-78B4BBFF9159}"/>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4" name="TextBox 13">
            <a:extLst>
              <a:ext uri="{FF2B5EF4-FFF2-40B4-BE49-F238E27FC236}">
                <a16:creationId xmlns:a16="http://schemas.microsoft.com/office/drawing/2014/main" id="{53ED91A4-CFCE-4A2B-BA00-61BB10BDB967}"/>
              </a:ext>
            </a:extLst>
          </p:cNvPr>
          <p:cNvSpPr txBox="1"/>
          <p:nvPr/>
        </p:nvSpPr>
        <p:spPr>
          <a:xfrm>
            <a:off x="1952514" y="1653249"/>
            <a:ext cx="4416013" cy="1323439"/>
          </a:xfrm>
          <a:prstGeom prst="rect">
            <a:avLst/>
          </a:prstGeom>
          <a:noFill/>
        </p:spPr>
        <p:txBody>
          <a:bodyPr wrap="square">
            <a:spAutoFit/>
          </a:bodyPr>
          <a:lstStyle/>
          <a:p>
            <a:pPr algn="ctr"/>
            <a:r>
              <a:rPr lang="en-US" sz="4000" b="1" dirty="0">
                <a:solidFill>
                  <a:schemeClr val="accent3">
                    <a:lumMod val="90000"/>
                    <a:lumOff val="10000"/>
                  </a:schemeClr>
                </a:solidFill>
                <a:latin typeface="Algerian" panose="04020705040A02060702" pitchFamily="82" charset="0"/>
              </a:rPr>
              <a:t>Model EVALUATION</a:t>
            </a:r>
          </a:p>
        </p:txBody>
      </p:sp>
    </p:spTree>
    <p:extLst>
      <p:ext uri="{BB962C8B-B14F-4D97-AF65-F5344CB8AC3E}">
        <p14:creationId xmlns:p14="http://schemas.microsoft.com/office/powerpoint/2010/main" val="26317601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D74511-AA63-D25E-6487-FE773DFE7526}"/>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F1FB99B4-E008-022F-A770-B2B71B790743}"/>
              </a:ext>
            </a:extLst>
          </p:cNvPr>
          <p:cNvSpPr txBox="1"/>
          <p:nvPr/>
        </p:nvSpPr>
        <p:spPr>
          <a:xfrm>
            <a:off x="258082" y="303460"/>
            <a:ext cx="4572000" cy="523220"/>
          </a:xfrm>
          <a:prstGeom prst="rect">
            <a:avLst/>
          </a:prstGeom>
          <a:noFill/>
        </p:spPr>
        <p:txBody>
          <a:bodyPr wrap="square">
            <a:spAutoFit/>
          </a:bodyPr>
          <a:lstStyle/>
          <a:p>
            <a:r>
              <a:rPr lang="en-US" sz="2800" b="1" dirty="0"/>
              <a:t>YOLOV8-seg</a:t>
            </a:r>
            <a:endParaRPr lang="en-US" sz="2800" b="1" dirty="0">
              <a:solidFill>
                <a:schemeClr val="tx2">
                  <a:lumMod val="10000"/>
                </a:schemeClr>
              </a:solidFill>
            </a:endParaRPr>
          </a:p>
        </p:txBody>
      </p:sp>
      <p:graphicFrame>
        <p:nvGraphicFramePr>
          <p:cNvPr id="10" name="Table 4">
            <a:extLst>
              <a:ext uri="{FF2B5EF4-FFF2-40B4-BE49-F238E27FC236}">
                <a16:creationId xmlns:a16="http://schemas.microsoft.com/office/drawing/2014/main" id="{7611DD19-F833-C83E-424D-EF0A1846D212}"/>
              </a:ext>
            </a:extLst>
          </p:cNvPr>
          <p:cNvGraphicFramePr>
            <a:graphicFrameLocks noGrp="1"/>
          </p:cNvGraphicFramePr>
          <p:nvPr>
            <p:extLst>
              <p:ext uri="{D42A27DB-BD31-4B8C-83A1-F6EECF244321}">
                <p14:modId xmlns:p14="http://schemas.microsoft.com/office/powerpoint/2010/main" val="1839354528"/>
              </p:ext>
            </p:extLst>
          </p:nvPr>
        </p:nvGraphicFramePr>
        <p:xfrm>
          <a:off x="353331" y="1257549"/>
          <a:ext cx="8285844" cy="2628401"/>
        </p:xfrm>
        <a:graphic>
          <a:graphicData uri="http://schemas.openxmlformats.org/drawingml/2006/table">
            <a:tbl>
              <a:tblPr firstRow="1" bandRow="1">
                <a:tableStyleId>{5C22544A-7EE6-4342-B048-85BDC9FD1C3A}</a:tableStyleId>
              </a:tblPr>
              <a:tblGrid>
                <a:gridCol w="2071461">
                  <a:extLst>
                    <a:ext uri="{9D8B030D-6E8A-4147-A177-3AD203B41FA5}">
                      <a16:colId xmlns:a16="http://schemas.microsoft.com/office/drawing/2014/main" val="1519209910"/>
                    </a:ext>
                  </a:extLst>
                </a:gridCol>
                <a:gridCol w="2071461">
                  <a:extLst>
                    <a:ext uri="{9D8B030D-6E8A-4147-A177-3AD203B41FA5}">
                      <a16:colId xmlns:a16="http://schemas.microsoft.com/office/drawing/2014/main" val="700855511"/>
                    </a:ext>
                  </a:extLst>
                </a:gridCol>
                <a:gridCol w="2071461">
                  <a:extLst>
                    <a:ext uri="{9D8B030D-6E8A-4147-A177-3AD203B41FA5}">
                      <a16:colId xmlns:a16="http://schemas.microsoft.com/office/drawing/2014/main" val="2389830619"/>
                    </a:ext>
                  </a:extLst>
                </a:gridCol>
                <a:gridCol w="2071461">
                  <a:extLst>
                    <a:ext uri="{9D8B030D-6E8A-4147-A177-3AD203B41FA5}">
                      <a16:colId xmlns:a16="http://schemas.microsoft.com/office/drawing/2014/main" val="2990562453"/>
                    </a:ext>
                  </a:extLst>
                </a:gridCol>
              </a:tblGrid>
              <a:tr h="398905">
                <a:tc>
                  <a:txBody>
                    <a:bodyPr/>
                    <a:lstStyle/>
                    <a:p>
                      <a:pPr algn="ctr"/>
                      <a:r>
                        <a:rPr lang="en-US" dirty="0"/>
                        <a:t>Model / dataset</a:t>
                      </a:r>
                    </a:p>
                  </a:txBody>
                  <a:tcPr/>
                </a:tc>
                <a:tc>
                  <a:txBody>
                    <a:bodyPr/>
                    <a:lstStyle/>
                    <a:p>
                      <a:pPr algn="ctr"/>
                      <a:r>
                        <a:rPr lang="en-US" dirty="0"/>
                        <a:t>1198 images</a:t>
                      </a:r>
                    </a:p>
                  </a:txBody>
                  <a:tcPr/>
                </a:tc>
                <a:tc>
                  <a:txBody>
                    <a:bodyPr/>
                    <a:lstStyle/>
                    <a:p>
                      <a:pPr algn="ctr"/>
                      <a:r>
                        <a:rPr lang="en-US" dirty="0"/>
                        <a:t>1500 images</a:t>
                      </a:r>
                    </a:p>
                  </a:txBody>
                  <a:tcPr/>
                </a:tc>
                <a:tc>
                  <a:txBody>
                    <a:bodyPr/>
                    <a:lstStyle/>
                    <a:p>
                      <a:pPr algn="ctr"/>
                      <a:r>
                        <a:rPr lang="en-US" dirty="0"/>
                        <a:t>2651 images </a:t>
                      </a:r>
                    </a:p>
                  </a:txBody>
                  <a:tcPr/>
                </a:tc>
                <a:extLst>
                  <a:ext uri="{0D108BD9-81ED-4DB2-BD59-A6C34878D82A}">
                    <a16:rowId xmlns:a16="http://schemas.microsoft.com/office/drawing/2014/main" val="3768708232"/>
                  </a:ext>
                </a:extLst>
              </a:tr>
              <a:tr h="557374">
                <a:tc>
                  <a:txBody>
                    <a:bodyPr/>
                    <a:lstStyle/>
                    <a:p>
                      <a:pPr algn="ctr"/>
                      <a:r>
                        <a:rPr lang="en-US" dirty="0"/>
                        <a:t>Yolov8n-seg</a:t>
                      </a:r>
                    </a:p>
                  </a:txBody>
                  <a:tcPr/>
                </a:tc>
                <a:tc>
                  <a:txBody>
                    <a:bodyPr/>
                    <a:lstStyle/>
                    <a:p>
                      <a:pPr algn="ctr"/>
                      <a:r>
                        <a:rPr lang="en-US" dirty="0"/>
                        <a:t>MapT:86.8%</a:t>
                      </a:r>
                    </a:p>
                    <a:p>
                      <a:pPr algn="ctr"/>
                      <a:r>
                        <a:rPr lang="en-US" dirty="0"/>
                        <a:t>MapV:86.4%</a:t>
                      </a:r>
                    </a:p>
                  </a:txBody>
                  <a:tcPr/>
                </a:tc>
                <a:tc>
                  <a:txBody>
                    <a:bodyPr/>
                    <a:lstStyle/>
                    <a:p>
                      <a:pPr algn="ctr"/>
                      <a:r>
                        <a:rPr lang="en-US" dirty="0"/>
                        <a:t>MapT:88.3%</a:t>
                      </a:r>
                    </a:p>
                    <a:p>
                      <a:pPr algn="ctr"/>
                      <a:r>
                        <a:rPr lang="en-US" dirty="0"/>
                        <a:t>MapV:83.4%</a:t>
                      </a:r>
                    </a:p>
                  </a:txBody>
                  <a:tcPr/>
                </a:tc>
                <a:tc>
                  <a:txBody>
                    <a:bodyPr/>
                    <a:lstStyle/>
                    <a:p>
                      <a:pPr algn="ctr"/>
                      <a:r>
                        <a:rPr lang="en-US" dirty="0"/>
                        <a:t>MapT:89.7%</a:t>
                      </a:r>
                    </a:p>
                    <a:p>
                      <a:pPr algn="ctr"/>
                      <a:r>
                        <a:rPr lang="en-US" dirty="0"/>
                        <a:t>MapV:89.7%</a:t>
                      </a:r>
                    </a:p>
                  </a:txBody>
                  <a:tcPr/>
                </a:tc>
                <a:extLst>
                  <a:ext uri="{0D108BD9-81ED-4DB2-BD59-A6C34878D82A}">
                    <a16:rowId xmlns:a16="http://schemas.microsoft.com/office/drawing/2014/main" val="2769624482"/>
                  </a:ext>
                </a:extLst>
              </a:tr>
              <a:tr h="557374">
                <a:tc>
                  <a:txBody>
                    <a:bodyPr/>
                    <a:lstStyle/>
                    <a:p>
                      <a:pPr algn="ctr"/>
                      <a:r>
                        <a:rPr lang="en-US" dirty="0"/>
                        <a:t>Yolov8s-seg</a:t>
                      </a:r>
                    </a:p>
                  </a:txBody>
                  <a:tcPr/>
                </a:tc>
                <a:tc>
                  <a:txBody>
                    <a:bodyPr/>
                    <a:lstStyle/>
                    <a:p>
                      <a:pPr algn="ctr"/>
                      <a:r>
                        <a:rPr lang="en-US" dirty="0"/>
                        <a:t>MapT:88.8%</a:t>
                      </a:r>
                    </a:p>
                    <a:p>
                      <a:pPr algn="ctr"/>
                      <a:r>
                        <a:rPr lang="en-US" dirty="0"/>
                        <a:t>MapV:88.9%</a:t>
                      </a:r>
                    </a:p>
                  </a:txBody>
                  <a:tcPr/>
                </a:tc>
                <a:tc>
                  <a:txBody>
                    <a:bodyPr/>
                    <a:lstStyle/>
                    <a:p>
                      <a:pPr algn="ctr"/>
                      <a:r>
                        <a:rPr lang="en-US" dirty="0"/>
                        <a:t>MapT:89.8%</a:t>
                      </a:r>
                    </a:p>
                    <a:p>
                      <a:pPr algn="ctr"/>
                      <a:r>
                        <a:rPr lang="en-US" dirty="0"/>
                        <a:t>MapV:84.9%</a:t>
                      </a:r>
                    </a:p>
                  </a:txBody>
                  <a:tcPr/>
                </a:tc>
                <a:tc>
                  <a:txBody>
                    <a:bodyPr/>
                    <a:lstStyle/>
                    <a:p>
                      <a:pPr algn="ctr"/>
                      <a:r>
                        <a:rPr lang="en-US" dirty="0"/>
                        <a:t>MapT:90.5%</a:t>
                      </a:r>
                    </a:p>
                    <a:p>
                      <a:pPr algn="ctr"/>
                      <a:r>
                        <a:rPr lang="en-US" dirty="0"/>
                        <a:t>MapV:89.8%</a:t>
                      </a:r>
                    </a:p>
                  </a:txBody>
                  <a:tcPr/>
                </a:tc>
                <a:extLst>
                  <a:ext uri="{0D108BD9-81ED-4DB2-BD59-A6C34878D82A}">
                    <a16:rowId xmlns:a16="http://schemas.microsoft.com/office/drawing/2014/main" val="609212061"/>
                  </a:ext>
                </a:extLst>
              </a:tr>
              <a:tr h="557374">
                <a:tc>
                  <a:txBody>
                    <a:bodyPr/>
                    <a:lstStyle/>
                    <a:p>
                      <a:pPr algn="ctr"/>
                      <a:r>
                        <a:rPr lang="en-US" dirty="0"/>
                        <a:t>Yolov8m-seg</a:t>
                      </a:r>
                    </a:p>
                  </a:txBody>
                  <a:tcPr/>
                </a:tc>
                <a:tc>
                  <a:txBody>
                    <a:bodyPr/>
                    <a:lstStyle/>
                    <a:p>
                      <a:pPr algn="ctr"/>
                      <a:r>
                        <a:rPr lang="en-US" dirty="0"/>
                        <a:t>MapT:90.9%</a:t>
                      </a:r>
                    </a:p>
                    <a:p>
                      <a:pPr algn="ctr"/>
                      <a:r>
                        <a:rPr lang="en-US" dirty="0"/>
                        <a:t>MapV:90%</a:t>
                      </a:r>
                    </a:p>
                  </a:txBody>
                  <a:tcPr/>
                </a:tc>
                <a:tc>
                  <a:txBody>
                    <a:bodyPr/>
                    <a:lstStyle/>
                    <a:p>
                      <a:pPr algn="ctr"/>
                      <a:r>
                        <a:rPr lang="en-US" dirty="0"/>
                        <a:t>MapT:90.2%</a:t>
                      </a:r>
                    </a:p>
                    <a:p>
                      <a:pPr algn="ctr"/>
                      <a:r>
                        <a:rPr lang="en-US" dirty="0"/>
                        <a:t>MapV:90.1%</a:t>
                      </a:r>
                    </a:p>
                  </a:txBody>
                  <a:tcPr/>
                </a:tc>
                <a:tc>
                  <a:txBody>
                    <a:bodyPr/>
                    <a:lstStyle/>
                    <a:p>
                      <a:pPr algn="ctr"/>
                      <a:r>
                        <a:rPr lang="en-US" dirty="0"/>
                        <a:t>MapT:90.7%</a:t>
                      </a:r>
                    </a:p>
                    <a:p>
                      <a:pPr algn="ctr"/>
                      <a:r>
                        <a:rPr lang="en-US" dirty="0"/>
                        <a:t>MapV:87.7%</a:t>
                      </a:r>
                    </a:p>
                  </a:txBody>
                  <a:tcPr/>
                </a:tc>
                <a:extLst>
                  <a:ext uri="{0D108BD9-81ED-4DB2-BD59-A6C34878D82A}">
                    <a16:rowId xmlns:a16="http://schemas.microsoft.com/office/drawing/2014/main" val="16499160"/>
                  </a:ext>
                </a:extLst>
              </a:tr>
              <a:tr h="557374">
                <a:tc>
                  <a:txBody>
                    <a:bodyPr/>
                    <a:lstStyle/>
                    <a:p>
                      <a:pPr algn="ctr"/>
                      <a:r>
                        <a:rPr lang="en-US" dirty="0"/>
                        <a:t>Yolov8l-seg</a:t>
                      </a:r>
                    </a:p>
                  </a:txBody>
                  <a:tcPr/>
                </a:tc>
                <a:tc>
                  <a:txBody>
                    <a:bodyPr/>
                    <a:lstStyle/>
                    <a:p>
                      <a:pPr algn="ctr"/>
                      <a:r>
                        <a:rPr lang="en-US" dirty="0"/>
                        <a:t>MapT:91.9%</a:t>
                      </a:r>
                    </a:p>
                    <a:p>
                      <a:pPr algn="ctr"/>
                      <a:r>
                        <a:rPr lang="en-US" dirty="0"/>
                        <a:t>MapV:91%</a:t>
                      </a:r>
                    </a:p>
                  </a:txBody>
                  <a:tcPr/>
                </a:tc>
                <a:tc>
                  <a:txBody>
                    <a:bodyPr/>
                    <a:lstStyle/>
                    <a:p>
                      <a:pPr algn="ctr"/>
                      <a:r>
                        <a:rPr lang="en-US" dirty="0"/>
                        <a:t>MapT:91.4%</a:t>
                      </a:r>
                    </a:p>
                    <a:p>
                      <a:pPr algn="ctr"/>
                      <a:r>
                        <a:rPr lang="en-US" dirty="0"/>
                        <a:t>MapV:91.1%</a:t>
                      </a:r>
                    </a:p>
                  </a:txBody>
                  <a:tcPr/>
                </a:tc>
                <a:tc>
                  <a:txBody>
                    <a:bodyPr/>
                    <a:lstStyle/>
                    <a:p>
                      <a:pPr algn="ctr"/>
                      <a:r>
                        <a:rPr lang="en-US" dirty="0"/>
                        <a:t>MapT:90.9%</a:t>
                      </a:r>
                    </a:p>
                    <a:p>
                      <a:pPr algn="ctr"/>
                      <a:r>
                        <a:rPr lang="en-US" dirty="0"/>
                        <a:t>MapV:91%</a:t>
                      </a:r>
                    </a:p>
                  </a:txBody>
                  <a:tcPr/>
                </a:tc>
                <a:extLst>
                  <a:ext uri="{0D108BD9-81ED-4DB2-BD59-A6C34878D82A}">
                    <a16:rowId xmlns:a16="http://schemas.microsoft.com/office/drawing/2014/main" val="3204033352"/>
                  </a:ext>
                </a:extLst>
              </a:tr>
            </a:tbl>
          </a:graphicData>
        </a:graphic>
      </p:graphicFrame>
      <p:pic>
        <p:nvPicPr>
          <p:cNvPr id="5" name="Picture 4">
            <a:extLst>
              <a:ext uri="{FF2B5EF4-FFF2-40B4-BE49-F238E27FC236}">
                <a16:creationId xmlns:a16="http://schemas.microsoft.com/office/drawing/2014/main" id="{BF1411A6-8780-4A62-327F-9A2CADBF37DF}"/>
              </a:ext>
            </a:extLst>
          </p:cNvPr>
          <p:cNvPicPr>
            <a:picLocks noChangeAspect="1"/>
          </p:cNvPicPr>
          <p:nvPr/>
        </p:nvPicPr>
        <p:blipFill>
          <a:blip r:embed="rId3"/>
          <a:stretch>
            <a:fillRect/>
          </a:stretch>
        </p:blipFill>
        <p:spPr>
          <a:xfrm>
            <a:off x="7628164" y="3636084"/>
            <a:ext cx="1515836" cy="1507415"/>
          </a:xfrm>
          <a:prstGeom prst="rect">
            <a:avLst/>
          </a:prstGeom>
        </p:spPr>
      </p:pic>
    </p:spTree>
    <p:extLst>
      <p:ext uri="{BB962C8B-B14F-4D97-AF65-F5344CB8AC3E}">
        <p14:creationId xmlns:p14="http://schemas.microsoft.com/office/powerpoint/2010/main" val="37420540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FF2601C2-86F5-F863-AE03-0D18F887CE31}"/>
              </a:ext>
            </a:extLst>
          </p:cNvPr>
          <p:cNvPicPr>
            <a:picLocks noChangeAspect="1"/>
          </p:cNvPicPr>
          <p:nvPr/>
        </p:nvPicPr>
        <p:blipFill>
          <a:blip r:embed="rId2"/>
          <a:stretch>
            <a:fillRect/>
          </a:stretch>
        </p:blipFill>
        <p:spPr>
          <a:xfrm>
            <a:off x="3635685" y="1020112"/>
            <a:ext cx="3780165" cy="3395663"/>
          </a:xfrm>
          <a:prstGeom prst="rect">
            <a:avLst/>
          </a:prstGeom>
          <a:noFill/>
          <a:ln>
            <a:noFill/>
          </a:ln>
        </p:spPr>
      </p:pic>
      <p:sp>
        <p:nvSpPr>
          <p:cNvPr id="6" name="TextBox 5">
            <a:extLst>
              <a:ext uri="{FF2B5EF4-FFF2-40B4-BE49-F238E27FC236}">
                <a16:creationId xmlns:a16="http://schemas.microsoft.com/office/drawing/2014/main" id="{BBE32B6D-E2B0-01A8-9CBD-4D89E76522B0}"/>
              </a:ext>
            </a:extLst>
          </p:cNvPr>
          <p:cNvSpPr txBox="1"/>
          <p:nvPr/>
        </p:nvSpPr>
        <p:spPr>
          <a:xfrm>
            <a:off x="351759" y="388291"/>
            <a:ext cx="5038775" cy="461665"/>
          </a:xfrm>
          <a:prstGeom prst="rect">
            <a:avLst/>
          </a:prstGeom>
          <a:noFill/>
        </p:spPr>
        <p:txBody>
          <a:bodyPr wrap="square">
            <a:spAutoFit/>
          </a:bodyPr>
          <a:lstStyle/>
          <a:p>
            <a:r>
              <a:rPr lang="en-US" sz="2400" b="1" dirty="0">
                <a:solidFill>
                  <a:schemeClr val="tx2">
                    <a:lumMod val="10000"/>
                  </a:schemeClr>
                </a:solidFill>
              </a:rPr>
              <a:t>Yolov8l-seg with 2651 samples</a:t>
            </a:r>
          </a:p>
        </p:txBody>
      </p:sp>
      <p:sp>
        <p:nvSpPr>
          <p:cNvPr id="7" name="TextBox 6">
            <a:extLst>
              <a:ext uri="{FF2B5EF4-FFF2-40B4-BE49-F238E27FC236}">
                <a16:creationId xmlns:a16="http://schemas.microsoft.com/office/drawing/2014/main" id="{AB551A99-5C85-05A9-E025-68E5D9516F3D}"/>
              </a:ext>
            </a:extLst>
          </p:cNvPr>
          <p:cNvSpPr txBox="1"/>
          <p:nvPr/>
        </p:nvSpPr>
        <p:spPr>
          <a:xfrm>
            <a:off x="1349685" y="2379389"/>
            <a:ext cx="1872629" cy="338554"/>
          </a:xfrm>
          <a:prstGeom prst="rect">
            <a:avLst/>
          </a:prstGeom>
          <a:noFill/>
        </p:spPr>
        <p:txBody>
          <a:bodyPr wrap="none" rtlCol="0">
            <a:spAutoFit/>
          </a:bodyPr>
          <a:lstStyle/>
          <a:p>
            <a:r>
              <a:rPr lang="en-US" sz="1600" b="1" dirty="0">
                <a:solidFill>
                  <a:schemeClr val="tx2">
                    <a:lumMod val="10000"/>
                  </a:schemeClr>
                </a:solidFill>
              </a:rPr>
              <a:t>Confusion matrix</a:t>
            </a:r>
          </a:p>
        </p:txBody>
      </p:sp>
    </p:spTree>
    <p:extLst>
      <p:ext uri="{BB962C8B-B14F-4D97-AF65-F5344CB8AC3E}">
        <p14:creationId xmlns:p14="http://schemas.microsoft.com/office/powerpoint/2010/main" val="11377544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263686C9-ABC9-5CEF-0411-A5F53189DB5A}"/>
              </a:ext>
            </a:extLst>
          </p:cNvPr>
          <p:cNvPicPr>
            <a:picLocks noChangeAspect="1"/>
          </p:cNvPicPr>
          <p:nvPr/>
        </p:nvPicPr>
        <p:blipFill>
          <a:blip r:embed="rId2"/>
          <a:stretch>
            <a:fillRect/>
          </a:stretch>
        </p:blipFill>
        <p:spPr>
          <a:xfrm>
            <a:off x="366617" y="1524966"/>
            <a:ext cx="7759615" cy="2545590"/>
          </a:xfrm>
          <a:prstGeom prst="rect">
            <a:avLst/>
          </a:prstGeom>
          <a:noFill/>
          <a:ln>
            <a:noFill/>
          </a:ln>
        </p:spPr>
      </p:pic>
      <p:sp>
        <p:nvSpPr>
          <p:cNvPr id="5" name="TextBox 4">
            <a:extLst>
              <a:ext uri="{FF2B5EF4-FFF2-40B4-BE49-F238E27FC236}">
                <a16:creationId xmlns:a16="http://schemas.microsoft.com/office/drawing/2014/main" id="{3A4CE46A-6522-4893-8B02-539D1045C8E6}"/>
              </a:ext>
            </a:extLst>
          </p:cNvPr>
          <p:cNvSpPr txBox="1"/>
          <p:nvPr/>
        </p:nvSpPr>
        <p:spPr>
          <a:xfrm>
            <a:off x="366617" y="765167"/>
            <a:ext cx="4572000" cy="307777"/>
          </a:xfrm>
          <a:prstGeom prst="rect">
            <a:avLst/>
          </a:prstGeom>
          <a:noFill/>
        </p:spPr>
        <p:txBody>
          <a:bodyPr wrap="square">
            <a:spAutoFit/>
          </a:bodyPr>
          <a:lstStyle/>
          <a:p>
            <a:r>
              <a:rPr lang="en-US" sz="1400" b="1" dirty="0">
                <a:solidFill>
                  <a:schemeClr val="tx2">
                    <a:lumMod val="10000"/>
                  </a:schemeClr>
                </a:solidFill>
              </a:rPr>
              <a:t>Yolov8l-seg Results</a:t>
            </a:r>
            <a:endParaRPr lang="en-US" dirty="0"/>
          </a:p>
        </p:txBody>
      </p:sp>
    </p:spTree>
    <p:extLst>
      <p:ext uri="{BB962C8B-B14F-4D97-AF65-F5344CB8AC3E}">
        <p14:creationId xmlns:p14="http://schemas.microsoft.com/office/powerpoint/2010/main" val="1456482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C47872F1-C9D8-404D-8543-7852E6494563}"/>
              </a:ext>
            </a:extLst>
          </p:cNvPr>
          <p:cNvSpPr/>
          <p:nvPr/>
        </p:nvSpPr>
        <p:spPr>
          <a:xfrm>
            <a:off x="2387601" y="1447386"/>
            <a:ext cx="3493914" cy="311191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pic>
        <p:nvPicPr>
          <p:cNvPr id="25" name="Picture 24">
            <a:extLst>
              <a:ext uri="{FF2B5EF4-FFF2-40B4-BE49-F238E27FC236}">
                <a16:creationId xmlns:a16="http://schemas.microsoft.com/office/drawing/2014/main" id="{0731E132-2866-427F-BC29-CAAE6F1F75DD}"/>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1" name="Freeform: Shape 10">
            <a:extLst>
              <a:ext uri="{FF2B5EF4-FFF2-40B4-BE49-F238E27FC236}">
                <a16:creationId xmlns:a16="http://schemas.microsoft.com/office/drawing/2014/main" id="{6642F4A9-834D-475E-8F2D-1434178DECC2}"/>
              </a:ext>
            </a:extLst>
          </p:cNvPr>
          <p:cNvSpPr/>
          <p:nvPr/>
        </p:nvSpPr>
        <p:spPr>
          <a:xfrm>
            <a:off x="2259755" y="1045691"/>
            <a:ext cx="1589991" cy="2590393"/>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2000" b="1" dirty="0">
                <a:solidFill>
                  <a:schemeClr val="accent2">
                    <a:lumMod val="50000"/>
                  </a:schemeClr>
                </a:solidFill>
              </a:rPr>
              <a:t>Download data from Kaggle </a:t>
            </a:r>
          </a:p>
        </p:txBody>
      </p:sp>
      <p:sp>
        <p:nvSpPr>
          <p:cNvPr id="4" name="TextBox 3">
            <a:extLst>
              <a:ext uri="{FF2B5EF4-FFF2-40B4-BE49-F238E27FC236}">
                <a16:creationId xmlns:a16="http://schemas.microsoft.com/office/drawing/2014/main" id="{15EF6A93-706B-4BC0-AECE-C01657BAF37F}"/>
              </a:ext>
            </a:extLst>
          </p:cNvPr>
          <p:cNvSpPr txBox="1"/>
          <p:nvPr/>
        </p:nvSpPr>
        <p:spPr>
          <a:xfrm>
            <a:off x="281235" y="373350"/>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36001536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98A7091E-6101-D086-AE6C-D7D6680C2E1E}"/>
              </a:ext>
            </a:extLst>
          </p:cNvPr>
          <p:cNvPicPr>
            <a:picLocks noChangeAspect="1"/>
          </p:cNvPicPr>
          <p:nvPr/>
        </p:nvPicPr>
        <p:blipFill>
          <a:blip r:embed="rId2"/>
          <a:stretch>
            <a:fillRect/>
          </a:stretch>
        </p:blipFill>
        <p:spPr>
          <a:xfrm>
            <a:off x="1031358" y="1367097"/>
            <a:ext cx="6893195" cy="3425266"/>
          </a:xfrm>
          <a:prstGeom prst="rect">
            <a:avLst/>
          </a:prstGeom>
          <a:noFill/>
          <a:ln>
            <a:noFill/>
          </a:ln>
        </p:spPr>
      </p:pic>
      <p:sp>
        <p:nvSpPr>
          <p:cNvPr id="5" name="TextBox 4">
            <a:extLst>
              <a:ext uri="{FF2B5EF4-FFF2-40B4-BE49-F238E27FC236}">
                <a16:creationId xmlns:a16="http://schemas.microsoft.com/office/drawing/2014/main" id="{67C7127A-8397-4966-AF25-F30610B649FD}"/>
              </a:ext>
            </a:extLst>
          </p:cNvPr>
          <p:cNvSpPr txBox="1"/>
          <p:nvPr/>
        </p:nvSpPr>
        <p:spPr>
          <a:xfrm>
            <a:off x="449826" y="531912"/>
            <a:ext cx="4572000" cy="307777"/>
          </a:xfrm>
          <a:prstGeom prst="rect">
            <a:avLst/>
          </a:prstGeom>
          <a:noFill/>
        </p:spPr>
        <p:txBody>
          <a:bodyPr wrap="square">
            <a:spAutoFit/>
          </a:bodyPr>
          <a:lstStyle/>
          <a:p>
            <a:r>
              <a:rPr lang="en-US" sz="1400" b="1" dirty="0">
                <a:solidFill>
                  <a:schemeClr val="tx2">
                    <a:lumMod val="10000"/>
                  </a:schemeClr>
                </a:solidFill>
              </a:rPr>
              <a:t>Yolov8l-seg validation samples</a:t>
            </a:r>
            <a:endParaRPr lang="en-US" dirty="0"/>
          </a:p>
        </p:txBody>
      </p:sp>
    </p:spTree>
    <p:extLst>
      <p:ext uri="{BB962C8B-B14F-4D97-AF65-F5344CB8AC3E}">
        <p14:creationId xmlns:p14="http://schemas.microsoft.com/office/powerpoint/2010/main" val="36224410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761FF7-73F8-3D20-146B-4FBBF05C70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711A3C-5983-C3F2-6273-2C0E23219CD6}"/>
              </a:ext>
            </a:extLst>
          </p:cNvPr>
          <p:cNvSpPr>
            <a:spLocks noGrp="1"/>
          </p:cNvSpPr>
          <p:nvPr>
            <p:ph type="title"/>
          </p:nvPr>
        </p:nvSpPr>
        <p:spPr>
          <a:xfrm>
            <a:off x="377863" y="267857"/>
            <a:ext cx="2684314" cy="536476"/>
          </a:xfrm>
        </p:spPr>
        <p:txBody>
          <a:bodyPr/>
          <a:lstStyle/>
          <a:p>
            <a:r>
              <a:rPr lang="en-US" dirty="0"/>
              <a:t>U-Net Results </a:t>
            </a:r>
          </a:p>
        </p:txBody>
      </p:sp>
      <p:graphicFrame>
        <p:nvGraphicFramePr>
          <p:cNvPr id="4" name="Table 4">
            <a:extLst>
              <a:ext uri="{FF2B5EF4-FFF2-40B4-BE49-F238E27FC236}">
                <a16:creationId xmlns:a16="http://schemas.microsoft.com/office/drawing/2014/main" id="{7F9C6D68-55A3-D808-EEFD-6A5B0B38DB47}"/>
              </a:ext>
            </a:extLst>
          </p:cNvPr>
          <p:cNvGraphicFramePr>
            <a:graphicFrameLocks/>
          </p:cNvGraphicFramePr>
          <p:nvPr/>
        </p:nvGraphicFramePr>
        <p:xfrm>
          <a:off x="377863" y="911223"/>
          <a:ext cx="8220738" cy="1566162"/>
        </p:xfrm>
        <a:graphic>
          <a:graphicData uri="http://schemas.openxmlformats.org/drawingml/2006/table">
            <a:tbl>
              <a:tblPr firstRow="1" bandRow="1">
                <a:tableStyleId>{5C22544A-7EE6-4342-B048-85BDC9FD1C3A}</a:tableStyleId>
              </a:tblPr>
              <a:tblGrid>
                <a:gridCol w="2740246">
                  <a:extLst>
                    <a:ext uri="{9D8B030D-6E8A-4147-A177-3AD203B41FA5}">
                      <a16:colId xmlns:a16="http://schemas.microsoft.com/office/drawing/2014/main" val="4292882347"/>
                    </a:ext>
                  </a:extLst>
                </a:gridCol>
                <a:gridCol w="2740246">
                  <a:extLst>
                    <a:ext uri="{9D8B030D-6E8A-4147-A177-3AD203B41FA5}">
                      <a16:colId xmlns:a16="http://schemas.microsoft.com/office/drawing/2014/main" val="3229892688"/>
                    </a:ext>
                  </a:extLst>
                </a:gridCol>
                <a:gridCol w="2740246">
                  <a:extLst>
                    <a:ext uri="{9D8B030D-6E8A-4147-A177-3AD203B41FA5}">
                      <a16:colId xmlns:a16="http://schemas.microsoft.com/office/drawing/2014/main" val="3718948568"/>
                    </a:ext>
                  </a:extLst>
                </a:gridCol>
              </a:tblGrid>
              <a:tr h="522054">
                <a:tc>
                  <a:txBody>
                    <a:bodyPr/>
                    <a:lstStyle/>
                    <a:p>
                      <a:pPr algn="ctr"/>
                      <a:r>
                        <a:rPr lang="en-US" b="1" dirty="0"/>
                        <a:t>Model</a:t>
                      </a:r>
                    </a:p>
                  </a:txBody>
                  <a:tcPr/>
                </a:tc>
                <a:tc>
                  <a:txBody>
                    <a:bodyPr/>
                    <a:lstStyle/>
                    <a:p>
                      <a:pPr algn="ctr"/>
                      <a:r>
                        <a:rPr lang="en-US" b="1" dirty="0"/>
                        <a:t>Train (Accuracy%)</a:t>
                      </a:r>
                    </a:p>
                  </a:txBody>
                  <a:tcPr/>
                </a:tc>
                <a:tc>
                  <a:txBody>
                    <a:bodyPr/>
                    <a:lstStyle/>
                    <a:p>
                      <a:pPr algn="ctr"/>
                      <a:r>
                        <a:rPr lang="en-US" b="1" dirty="0"/>
                        <a:t>Validation(accuracy %)</a:t>
                      </a:r>
                    </a:p>
                  </a:txBody>
                  <a:tcPr/>
                </a:tc>
                <a:extLst>
                  <a:ext uri="{0D108BD9-81ED-4DB2-BD59-A6C34878D82A}">
                    <a16:rowId xmlns:a16="http://schemas.microsoft.com/office/drawing/2014/main" val="3147196579"/>
                  </a:ext>
                </a:extLst>
              </a:tr>
              <a:tr h="522054">
                <a:tc>
                  <a:txBody>
                    <a:bodyPr/>
                    <a:lstStyle/>
                    <a:p>
                      <a:pPr algn="ctr"/>
                      <a:r>
                        <a:rPr lang="en-US" b="1" dirty="0"/>
                        <a:t>U-Net from scratch</a:t>
                      </a:r>
                    </a:p>
                  </a:txBody>
                  <a:tcPr/>
                </a:tc>
                <a:tc>
                  <a:txBody>
                    <a:bodyPr/>
                    <a:lstStyle/>
                    <a:p>
                      <a:pPr algn="ctr"/>
                      <a:r>
                        <a:rPr lang="en-US" b="1" dirty="0"/>
                        <a:t>89.1</a:t>
                      </a:r>
                    </a:p>
                  </a:txBody>
                  <a:tcPr/>
                </a:tc>
                <a:tc>
                  <a:txBody>
                    <a:bodyPr/>
                    <a:lstStyle/>
                    <a:p>
                      <a:pPr algn="ctr"/>
                      <a:r>
                        <a:rPr lang="en-US" b="1" dirty="0"/>
                        <a:t>86.4</a:t>
                      </a:r>
                    </a:p>
                  </a:txBody>
                  <a:tcPr/>
                </a:tc>
                <a:extLst>
                  <a:ext uri="{0D108BD9-81ED-4DB2-BD59-A6C34878D82A}">
                    <a16:rowId xmlns:a16="http://schemas.microsoft.com/office/drawing/2014/main" val="3521297682"/>
                  </a:ext>
                </a:extLst>
              </a:tr>
              <a:tr h="522054">
                <a:tc>
                  <a:txBody>
                    <a:bodyPr/>
                    <a:lstStyle/>
                    <a:p>
                      <a:pPr algn="ctr"/>
                      <a:r>
                        <a:rPr lang="en-US" b="1" dirty="0"/>
                        <a:t>U-Net fine-tune</a:t>
                      </a:r>
                    </a:p>
                  </a:txBody>
                  <a:tcPr/>
                </a:tc>
                <a:tc>
                  <a:txBody>
                    <a:bodyPr/>
                    <a:lstStyle/>
                    <a:p>
                      <a:pPr algn="ctr"/>
                      <a:r>
                        <a:rPr lang="en-US" b="1" dirty="0"/>
                        <a:t>83.6</a:t>
                      </a:r>
                    </a:p>
                  </a:txBody>
                  <a:tcPr/>
                </a:tc>
                <a:tc>
                  <a:txBody>
                    <a:bodyPr/>
                    <a:lstStyle/>
                    <a:p>
                      <a:pPr algn="ctr"/>
                      <a:r>
                        <a:rPr lang="en-US" b="1" dirty="0"/>
                        <a:t>82.9</a:t>
                      </a:r>
                    </a:p>
                  </a:txBody>
                  <a:tcPr/>
                </a:tc>
                <a:extLst>
                  <a:ext uri="{0D108BD9-81ED-4DB2-BD59-A6C34878D82A}">
                    <a16:rowId xmlns:a16="http://schemas.microsoft.com/office/drawing/2014/main" val="3189231720"/>
                  </a:ext>
                </a:extLst>
              </a:tr>
            </a:tbl>
          </a:graphicData>
        </a:graphic>
      </p:graphicFrame>
      <p:sp>
        <p:nvSpPr>
          <p:cNvPr id="9" name="TextBox 8">
            <a:extLst>
              <a:ext uri="{FF2B5EF4-FFF2-40B4-BE49-F238E27FC236}">
                <a16:creationId xmlns:a16="http://schemas.microsoft.com/office/drawing/2014/main" id="{58D81C95-34AD-BB87-27AD-D1AF30EAE801}"/>
              </a:ext>
            </a:extLst>
          </p:cNvPr>
          <p:cNvSpPr txBox="1"/>
          <p:nvPr/>
        </p:nvSpPr>
        <p:spPr>
          <a:xfrm>
            <a:off x="895559" y="4603813"/>
            <a:ext cx="1839433" cy="307777"/>
          </a:xfrm>
          <a:prstGeom prst="rect">
            <a:avLst/>
          </a:prstGeom>
          <a:noFill/>
        </p:spPr>
        <p:txBody>
          <a:bodyPr wrap="square" rtlCol="0">
            <a:spAutoFit/>
          </a:bodyPr>
          <a:lstStyle/>
          <a:p>
            <a:r>
              <a:rPr lang="en-US" b="1" dirty="0"/>
              <a:t>U-Net from scratch</a:t>
            </a:r>
          </a:p>
        </p:txBody>
      </p:sp>
      <p:pic>
        <p:nvPicPr>
          <p:cNvPr id="10" name="Picture 9">
            <a:extLst>
              <a:ext uri="{FF2B5EF4-FFF2-40B4-BE49-F238E27FC236}">
                <a16:creationId xmlns:a16="http://schemas.microsoft.com/office/drawing/2014/main" id="{0082B6A7-7094-1D53-0F2D-822BB3FBC4B0}"/>
              </a:ext>
            </a:extLst>
          </p:cNvPr>
          <p:cNvPicPr>
            <a:picLocks noChangeAspect="1"/>
          </p:cNvPicPr>
          <p:nvPr/>
        </p:nvPicPr>
        <p:blipFill>
          <a:blip r:embed="rId2"/>
          <a:stretch>
            <a:fillRect/>
          </a:stretch>
        </p:blipFill>
        <p:spPr>
          <a:xfrm>
            <a:off x="5267851" y="2836236"/>
            <a:ext cx="2976543" cy="1677749"/>
          </a:xfrm>
          <a:prstGeom prst="rect">
            <a:avLst/>
          </a:prstGeom>
        </p:spPr>
      </p:pic>
      <p:sp>
        <p:nvSpPr>
          <p:cNvPr id="11" name="TextBox 10">
            <a:extLst>
              <a:ext uri="{FF2B5EF4-FFF2-40B4-BE49-F238E27FC236}">
                <a16:creationId xmlns:a16="http://schemas.microsoft.com/office/drawing/2014/main" id="{75389BD1-B7A6-58EC-1FFC-433592131AD1}"/>
              </a:ext>
            </a:extLst>
          </p:cNvPr>
          <p:cNvSpPr txBox="1"/>
          <p:nvPr/>
        </p:nvSpPr>
        <p:spPr>
          <a:xfrm>
            <a:off x="5836405" y="4603812"/>
            <a:ext cx="1839433" cy="307777"/>
          </a:xfrm>
          <a:prstGeom prst="rect">
            <a:avLst/>
          </a:prstGeom>
          <a:noFill/>
        </p:spPr>
        <p:txBody>
          <a:bodyPr wrap="square" rtlCol="0">
            <a:spAutoFit/>
          </a:bodyPr>
          <a:lstStyle/>
          <a:p>
            <a:r>
              <a:rPr lang="en-US" b="1" dirty="0"/>
              <a:t>U-Net fine-tunning</a:t>
            </a:r>
          </a:p>
        </p:txBody>
      </p:sp>
      <p:pic>
        <p:nvPicPr>
          <p:cNvPr id="5" name="Picture 4">
            <a:extLst>
              <a:ext uri="{FF2B5EF4-FFF2-40B4-BE49-F238E27FC236}">
                <a16:creationId xmlns:a16="http://schemas.microsoft.com/office/drawing/2014/main" id="{904ABB8E-44EB-0F3F-3D61-E7946EC213E7}"/>
              </a:ext>
            </a:extLst>
          </p:cNvPr>
          <p:cNvPicPr>
            <a:picLocks noChangeAspect="1"/>
          </p:cNvPicPr>
          <p:nvPr/>
        </p:nvPicPr>
        <p:blipFill>
          <a:blip r:embed="rId3"/>
          <a:stretch>
            <a:fillRect/>
          </a:stretch>
        </p:blipFill>
        <p:spPr>
          <a:xfrm>
            <a:off x="895559" y="2930761"/>
            <a:ext cx="1901232" cy="1490227"/>
          </a:xfrm>
          <a:prstGeom prst="rect">
            <a:avLst/>
          </a:prstGeom>
        </p:spPr>
      </p:pic>
    </p:spTree>
    <p:extLst>
      <p:ext uri="{BB962C8B-B14F-4D97-AF65-F5344CB8AC3E}">
        <p14:creationId xmlns:p14="http://schemas.microsoft.com/office/powerpoint/2010/main" val="182255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910F26-86D5-3AA5-1249-C4A8575A8D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045BCE-320B-F40F-D71A-24C1EEAAE5FB}"/>
              </a:ext>
            </a:extLst>
          </p:cNvPr>
          <p:cNvSpPr>
            <a:spLocks noGrp="1"/>
          </p:cNvSpPr>
          <p:nvPr>
            <p:ph type="title"/>
          </p:nvPr>
        </p:nvSpPr>
        <p:spPr>
          <a:xfrm>
            <a:off x="377863" y="267857"/>
            <a:ext cx="2684314" cy="536476"/>
          </a:xfrm>
        </p:spPr>
        <p:txBody>
          <a:bodyPr/>
          <a:lstStyle/>
          <a:p>
            <a:r>
              <a:rPr lang="en-US" dirty="0"/>
              <a:t>U-Net Results </a:t>
            </a:r>
          </a:p>
        </p:txBody>
      </p:sp>
      <p:graphicFrame>
        <p:nvGraphicFramePr>
          <p:cNvPr id="4" name="Table 4">
            <a:extLst>
              <a:ext uri="{FF2B5EF4-FFF2-40B4-BE49-F238E27FC236}">
                <a16:creationId xmlns:a16="http://schemas.microsoft.com/office/drawing/2014/main" id="{2FCEB85F-083B-0CBA-7B15-2806526F8FF7}"/>
              </a:ext>
            </a:extLst>
          </p:cNvPr>
          <p:cNvGraphicFramePr>
            <a:graphicFrameLocks/>
          </p:cNvGraphicFramePr>
          <p:nvPr>
            <p:extLst>
              <p:ext uri="{D42A27DB-BD31-4B8C-83A1-F6EECF244321}">
                <p14:modId xmlns:p14="http://schemas.microsoft.com/office/powerpoint/2010/main" val="4179366716"/>
              </p:ext>
            </p:extLst>
          </p:nvPr>
        </p:nvGraphicFramePr>
        <p:xfrm>
          <a:off x="5639146" y="1237719"/>
          <a:ext cx="3300414" cy="1036320"/>
        </p:xfrm>
        <a:graphic>
          <a:graphicData uri="http://schemas.openxmlformats.org/drawingml/2006/table">
            <a:tbl>
              <a:tblPr firstRow="1" bandRow="1">
                <a:tableStyleId>{5C22544A-7EE6-4342-B048-85BDC9FD1C3A}</a:tableStyleId>
              </a:tblPr>
              <a:tblGrid>
                <a:gridCol w="1100138">
                  <a:extLst>
                    <a:ext uri="{9D8B030D-6E8A-4147-A177-3AD203B41FA5}">
                      <a16:colId xmlns:a16="http://schemas.microsoft.com/office/drawing/2014/main" val="4292882347"/>
                    </a:ext>
                  </a:extLst>
                </a:gridCol>
                <a:gridCol w="1100138">
                  <a:extLst>
                    <a:ext uri="{9D8B030D-6E8A-4147-A177-3AD203B41FA5}">
                      <a16:colId xmlns:a16="http://schemas.microsoft.com/office/drawing/2014/main" val="3229892688"/>
                    </a:ext>
                  </a:extLst>
                </a:gridCol>
                <a:gridCol w="1100138">
                  <a:extLst>
                    <a:ext uri="{9D8B030D-6E8A-4147-A177-3AD203B41FA5}">
                      <a16:colId xmlns:a16="http://schemas.microsoft.com/office/drawing/2014/main" val="3718948568"/>
                    </a:ext>
                  </a:extLst>
                </a:gridCol>
              </a:tblGrid>
              <a:tr h="381638">
                <a:tc>
                  <a:txBody>
                    <a:bodyPr/>
                    <a:lstStyle/>
                    <a:p>
                      <a:pPr algn="ctr"/>
                      <a:r>
                        <a:rPr lang="en-US" sz="1000" b="1" dirty="0"/>
                        <a:t>Model</a:t>
                      </a:r>
                    </a:p>
                  </a:txBody>
                  <a:tcPr/>
                </a:tc>
                <a:tc>
                  <a:txBody>
                    <a:bodyPr/>
                    <a:lstStyle/>
                    <a:p>
                      <a:pPr algn="ctr"/>
                      <a:r>
                        <a:rPr lang="en-US" sz="1000" b="1" dirty="0"/>
                        <a:t>Train (Accuracy%)</a:t>
                      </a:r>
                    </a:p>
                  </a:txBody>
                  <a:tcPr/>
                </a:tc>
                <a:tc>
                  <a:txBody>
                    <a:bodyPr/>
                    <a:lstStyle/>
                    <a:p>
                      <a:pPr algn="ctr"/>
                      <a:r>
                        <a:rPr lang="en-US" sz="1000" b="1" dirty="0"/>
                        <a:t>Validation(accuracy %)</a:t>
                      </a:r>
                    </a:p>
                  </a:txBody>
                  <a:tcPr/>
                </a:tc>
                <a:extLst>
                  <a:ext uri="{0D108BD9-81ED-4DB2-BD59-A6C34878D82A}">
                    <a16:rowId xmlns:a16="http://schemas.microsoft.com/office/drawing/2014/main" val="3147196579"/>
                  </a:ext>
                </a:extLst>
              </a:tr>
              <a:tr h="381638">
                <a:tc>
                  <a:txBody>
                    <a:bodyPr/>
                    <a:lstStyle/>
                    <a:p>
                      <a:pPr algn="ctr"/>
                      <a:r>
                        <a:rPr lang="en-US" sz="1000" b="1" dirty="0"/>
                        <a:t>U-Net from scratch</a:t>
                      </a:r>
                    </a:p>
                  </a:txBody>
                  <a:tcPr/>
                </a:tc>
                <a:tc>
                  <a:txBody>
                    <a:bodyPr/>
                    <a:lstStyle/>
                    <a:p>
                      <a:pPr algn="ctr"/>
                      <a:r>
                        <a:rPr lang="en-US" sz="1000" b="1" dirty="0"/>
                        <a:t>89.1</a:t>
                      </a:r>
                    </a:p>
                  </a:txBody>
                  <a:tcPr/>
                </a:tc>
                <a:tc>
                  <a:txBody>
                    <a:bodyPr/>
                    <a:lstStyle/>
                    <a:p>
                      <a:pPr algn="ctr"/>
                      <a:r>
                        <a:rPr lang="en-US" sz="1000" b="1" dirty="0"/>
                        <a:t>86.4</a:t>
                      </a:r>
                    </a:p>
                  </a:txBody>
                  <a:tcPr/>
                </a:tc>
                <a:extLst>
                  <a:ext uri="{0D108BD9-81ED-4DB2-BD59-A6C34878D82A}">
                    <a16:rowId xmlns:a16="http://schemas.microsoft.com/office/drawing/2014/main" val="3521297682"/>
                  </a:ext>
                </a:extLst>
              </a:tr>
              <a:tr h="234854">
                <a:tc>
                  <a:txBody>
                    <a:bodyPr/>
                    <a:lstStyle/>
                    <a:p>
                      <a:pPr algn="ctr"/>
                      <a:r>
                        <a:rPr lang="en-US" sz="1000" b="1" dirty="0"/>
                        <a:t>U-Net fine-tune</a:t>
                      </a:r>
                    </a:p>
                  </a:txBody>
                  <a:tcPr/>
                </a:tc>
                <a:tc>
                  <a:txBody>
                    <a:bodyPr/>
                    <a:lstStyle/>
                    <a:p>
                      <a:pPr algn="ctr"/>
                      <a:r>
                        <a:rPr lang="en-US" sz="1000" b="1" dirty="0"/>
                        <a:t>83.6</a:t>
                      </a:r>
                    </a:p>
                  </a:txBody>
                  <a:tcPr/>
                </a:tc>
                <a:tc>
                  <a:txBody>
                    <a:bodyPr/>
                    <a:lstStyle/>
                    <a:p>
                      <a:pPr algn="ctr"/>
                      <a:r>
                        <a:rPr lang="en-US" sz="1000" b="1" dirty="0"/>
                        <a:t>82.9</a:t>
                      </a:r>
                    </a:p>
                  </a:txBody>
                  <a:tcPr/>
                </a:tc>
                <a:extLst>
                  <a:ext uri="{0D108BD9-81ED-4DB2-BD59-A6C34878D82A}">
                    <a16:rowId xmlns:a16="http://schemas.microsoft.com/office/drawing/2014/main" val="3189231720"/>
                  </a:ext>
                </a:extLst>
              </a:tr>
            </a:tbl>
          </a:graphicData>
        </a:graphic>
      </p:graphicFrame>
      <p:sp>
        <p:nvSpPr>
          <p:cNvPr id="9" name="TextBox 8">
            <a:extLst>
              <a:ext uri="{FF2B5EF4-FFF2-40B4-BE49-F238E27FC236}">
                <a16:creationId xmlns:a16="http://schemas.microsoft.com/office/drawing/2014/main" id="{04D9FE82-2DA8-B70C-B0BD-7A56668D90DB}"/>
              </a:ext>
            </a:extLst>
          </p:cNvPr>
          <p:cNvSpPr txBox="1"/>
          <p:nvPr/>
        </p:nvSpPr>
        <p:spPr>
          <a:xfrm>
            <a:off x="2142460" y="4539590"/>
            <a:ext cx="1839433" cy="307777"/>
          </a:xfrm>
          <a:prstGeom prst="rect">
            <a:avLst/>
          </a:prstGeom>
          <a:noFill/>
        </p:spPr>
        <p:txBody>
          <a:bodyPr wrap="square" rtlCol="0">
            <a:spAutoFit/>
          </a:bodyPr>
          <a:lstStyle/>
          <a:p>
            <a:r>
              <a:rPr lang="en-US" b="1" dirty="0"/>
              <a:t>U-Net from scratch</a:t>
            </a:r>
          </a:p>
        </p:txBody>
      </p:sp>
      <p:pic>
        <p:nvPicPr>
          <p:cNvPr id="10" name="Picture 9">
            <a:extLst>
              <a:ext uri="{FF2B5EF4-FFF2-40B4-BE49-F238E27FC236}">
                <a16:creationId xmlns:a16="http://schemas.microsoft.com/office/drawing/2014/main" id="{94CC6F15-FCCF-FF77-F89E-BAFB43EB0825}"/>
              </a:ext>
            </a:extLst>
          </p:cNvPr>
          <p:cNvPicPr>
            <a:picLocks noChangeAspect="1"/>
          </p:cNvPicPr>
          <p:nvPr/>
        </p:nvPicPr>
        <p:blipFill>
          <a:blip r:embed="rId2"/>
          <a:stretch>
            <a:fillRect/>
          </a:stretch>
        </p:blipFill>
        <p:spPr>
          <a:xfrm>
            <a:off x="5671889" y="2748906"/>
            <a:ext cx="2976543" cy="1677749"/>
          </a:xfrm>
          <a:prstGeom prst="rect">
            <a:avLst/>
          </a:prstGeom>
        </p:spPr>
      </p:pic>
      <p:sp>
        <p:nvSpPr>
          <p:cNvPr id="11" name="TextBox 10">
            <a:extLst>
              <a:ext uri="{FF2B5EF4-FFF2-40B4-BE49-F238E27FC236}">
                <a16:creationId xmlns:a16="http://schemas.microsoft.com/office/drawing/2014/main" id="{F61A7992-B55C-BBE3-441E-32B7A2559003}"/>
              </a:ext>
            </a:extLst>
          </p:cNvPr>
          <p:cNvSpPr txBox="1"/>
          <p:nvPr/>
        </p:nvSpPr>
        <p:spPr>
          <a:xfrm>
            <a:off x="6384006" y="4603812"/>
            <a:ext cx="1839433" cy="307777"/>
          </a:xfrm>
          <a:prstGeom prst="rect">
            <a:avLst/>
          </a:prstGeom>
          <a:noFill/>
        </p:spPr>
        <p:txBody>
          <a:bodyPr wrap="square" rtlCol="0">
            <a:spAutoFit/>
          </a:bodyPr>
          <a:lstStyle/>
          <a:p>
            <a:r>
              <a:rPr lang="en-US" b="1" dirty="0"/>
              <a:t>U-Net fine-tunning</a:t>
            </a:r>
          </a:p>
        </p:txBody>
      </p:sp>
      <p:pic>
        <p:nvPicPr>
          <p:cNvPr id="5" name="Picture 4">
            <a:extLst>
              <a:ext uri="{FF2B5EF4-FFF2-40B4-BE49-F238E27FC236}">
                <a16:creationId xmlns:a16="http://schemas.microsoft.com/office/drawing/2014/main" id="{D9D83BAB-04D3-FEE1-B148-D12B3C035510}"/>
              </a:ext>
            </a:extLst>
          </p:cNvPr>
          <p:cNvPicPr>
            <a:picLocks noChangeAspect="1"/>
          </p:cNvPicPr>
          <p:nvPr/>
        </p:nvPicPr>
        <p:blipFill>
          <a:blip r:embed="rId3"/>
          <a:stretch>
            <a:fillRect/>
          </a:stretch>
        </p:blipFill>
        <p:spPr>
          <a:xfrm>
            <a:off x="377863" y="1035357"/>
            <a:ext cx="4372293" cy="3427098"/>
          </a:xfrm>
          <a:prstGeom prst="rect">
            <a:avLst/>
          </a:prstGeom>
        </p:spPr>
      </p:pic>
    </p:spTree>
    <p:extLst>
      <p:ext uri="{BB962C8B-B14F-4D97-AF65-F5344CB8AC3E}">
        <p14:creationId xmlns:p14="http://schemas.microsoft.com/office/powerpoint/2010/main" val="20058367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4B7FD8-22D0-24BC-4035-AEEB82B575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A43829-7F69-935E-2328-AFF6A27D966C}"/>
              </a:ext>
            </a:extLst>
          </p:cNvPr>
          <p:cNvSpPr>
            <a:spLocks noGrp="1"/>
          </p:cNvSpPr>
          <p:nvPr>
            <p:ph type="title"/>
          </p:nvPr>
        </p:nvSpPr>
        <p:spPr>
          <a:xfrm>
            <a:off x="377863" y="267857"/>
            <a:ext cx="2684314" cy="536476"/>
          </a:xfrm>
        </p:spPr>
        <p:txBody>
          <a:bodyPr/>
          <a:lstStyle/>
          <a:p>
            <a:r>
              <a:rPr lang="en-US" dirty="0"/>
              <a:t>U-Net Results </a:t>
            </a:r>
          </a:p>
        </p:txBody>
      </p:sp>
      <p:graphicFrame>
        <p:nvGraphicFramePr>
          <p:cNvPr id="4" name="Table 4">
            <a:extLst>
              <a:ext uri="{FF2B5EF4-FFF2-40B4-BE49-F238E27FC236}">
                <a16:creationId xmlns:a16="http://schemas.microsoft.com/office/drawing/2014/main" id="{B33F786A-DC6B-6E67-E0A6-1F373B5936A5}"/>
              </a:ext>
            </a:extLst>
          </p:cNvPr>
          <p:cNvGraphicFramePr>
            <a:graphicFrameLocks/>
          </p:cNvGraphicFramePr>
          <p:nvPr>
            <p:extLst>
              <p:ext uri="{D42A27DB-BD31-4B8C-83A1-F6EECF244321}">
                <p14:modId xmlns:p14="http://schemas.microsoft.com/office/powerpoint/2010/main" val="2172950703"/>
              </p:ext>
            </p:extLst>
          </p:nvPr>
        </p:nvGraphicFramePr>
        <p:xfrm>
          <a:off x="5653515" y="3213318"/>
          <a:ext cx="3300414" cy="1036320"/>
        </p:xfrm>
        <a:graphic>
          <a:graphicData uri="http://schemas.openxmlformats.org/drawingml/2006/table">
            <a:tbl>
              <a:tblPr firstRow="1" bandRow="1">
                <a:tableStyleId>{5C22544A-7EE6-4342-B048-85BDC9FD1C3A}</a:tableStyleId>
              </a:tblPr>
              <a:tblGrid>
                <a:gridCol w="1100138">
                  <a:extLst>
                    <a:ext uri="{9D8B030D-6E8A-4147-A177-3AD203B41FA5}">
                      <a16:colId xmlns:a16="http://schemas.microsoft.com/office/drawing/2014/main" val="4292882347"/>
                    </a:ext>
                  </a:extLst>
                </a:gridCol>
                <a:gridCol w="1100138">
                  <a:extLst>
                    <a:ext uri="{9D8B030D-6E8A-4147-A177-3AD203B41FA5}">
                      <a16:colId xmlns:a16="http://schemas.microsoft.com/office/drawing/2014/main" val="3229892688"/>
                    </a:ext>
                  </a:extLst>
                </a:gridCol>
                <a:gridCol w="1100138">
                  <a:extLst>
                    <a:ext uri="{9D8B030D-6E8A-4147-A177-3AD203B41FA5}">
                      <a16:colId xmlns:a16="http://schemas.microsoft.com/office/drawing/2014/main" val="3718948568"/>
                    </a:ext>
                  </a:extLst>
                </a:gridCol>
              </a:tblGrid>
              <a:tr h="381638">
                <a:tc>
                  <a:txBody>
                    <a:bodyPr/>
                    <a:lstStyle/>
                    <a:p>
                      <a:pPr algn="ctr"/>
                      <a:r>
                        <a:rPr lang="en-US" sz="1000" b="1" dirty="0"/>
                        <a:t>Model</a:t>
                      </a:r>
                    </a:p>
                  </a:txBody>
                  <a:tcPr/>
                </a:tc>
                <a:tc>
                  <a:txBody>
                    <a:bodyPr/>
                    <a:lstStyle/>
                    <a:p>
                      <a:pPr algn="ctr"/>
                      <a:r>
                        <a:rPr lang="en-US" sz="1000" b="1" dirty="0"/>
                        <a:t>Train (Accuracy%)</a:t>
                      </a:r>
                    </a:p>
                  </a:txBody>
                  <a:tcPr/>
                </a:tc>
                <a:tc>
                  <a:txBody>
                    <a:bodyPr/>
                    <a:lstStyle/>
                    <a:p>
                      <a:pPr algn="ctr"/>
                      <a:r>
                        <a:rPr lang="en-US" sz="1000" b="1" dirty="0"/>
                        <a:t>Validation(accuracy %)</a:t>
                      </a:r>
                    </a:p>
                  </a:txBody>
                  <a:tcPr/>
                </a:tc>
                <a:extLst>
                  <a:ext uri="{0D108BD9-81ED-4DB2-BD59-A6C34878D82A}">
                    <a16:rowId xmlns:a16="http://schemas.microsoft.com/office/drawing/2014/main" val="3147196579"/>
                  </a:ext>
                </a:extLst>
              </a:tr>
              <a:tr h="381638">
                <a:tc>
                  <a:txBody>
                    <a:bodyPr/>
                    <a:lstStyle/>
                    <a:p>
                      <a:pPr algn="ctr"/>
                      <a:r>
                        <a:rPr lang="en-US" sz="1000" b="1" dirty="0"/>
                        <a:t>U-Net from scratch</a:t>
                      </a:r>
                    </a:p>
                  </a:txBody>
                  <a:tcPr/>
                </a:tc>
                <a:tc>
                  <a:txBody>
                    <a:bodyPr/>
                    <a:lstStyle/>
                    <a:p>
                      <a:pPr algn="ctr"/>
                      <a:r>
                        <a:rPr lang="en-US" sz="1000" b="1" dirty="0"/>
                        <a:t>89.1</a:t>
                      </a:r>
                    </a:p>
                  </a:txBody>
                  <a:tcPr/>
                </a:tc>
                <a:tc>
                  <a:txBody>
                    <a:bodyPr/>
                    <a:lstStyle/>
                    <a:p>
                      <a:pPr algn="ctr"/>
                      <a:r>
                        <a:rPr lang="en-US" sz="1000" b="1" dirty="0"/>
                        <a:t>86.4</a:t>
                      </a:r>
                    </a:p>
                  </a:txBody>
                  <a:tcPr/>
                </a:tc>
                <a:extLst>
                  <a:ext uri="{0D108BD9-81ED-4DB2-BD59-A6C34878D82A}">
                    <a16:rowId xmlns:a16="http://schemas.microsoft.com/office/drawing/2014/main" val="3521297682"/>
                  </a:ext>
                </a:extLst>
              </a:tr>
              <a:tr h="234854">
                <a:tc>
                  <a:txBody>
                    <a:bodyPr/>
                    <a:lstStyle/>
                    <a:p>
                      <a:pPr algn="ctr"/>
                      <a:r>
                        <a:rPr lang="en-US" sz="1000" b="1" dirty="0"/>
                        <a:t>U-Net fine-tune</a:t>
                      </a:r>
                    </a:p>
                  </a:txBody>
                  <a:tcPr/>
                </a:tc>
                <a:tc>
                  <a:txBody>
                    <a:bodyPr/>
                    <a:lstStyle/>
                    <a:p>
                      <a:pPr algn="ctr"/>
                      <a:r>
                        <a:rPr lang="en-US" sz="1000" b="1" dirty="0"/>
                        <a:t>83.6</a:t>
                      </a:r>
                    </a:p>
                  </a:txBody>
                  <a:tcPr/>
                </a:tc>
                <a:tc>
                  <a:txBody>
                    <a:bodyPr/>
                    <a:lstStyle/>
                    <a:p>
                      <a:pPr algn="ctr"/>
                      <a:r>
                        <a:rPr lang="en-US" sz="1000" b="1" dirty="0"/>
                        <a:t>82.9</a:t>
                      </a:r>
                    </a:p>
                  </a:txBody>
                  <a:tcPr/>
                </a:tc>
                <a:extLst>
                  <a:ext uri="{0D108BD9-81ED-4DB2-BD59-A6C34878D82A}">
                    <a16:rowId xmlns:a16="http://schemas.microsoft.com/office/drawing/2014/main" val="3189231720"/>
                  </a:ext>
                </a:extLst>
              </a:tr>
            </a:tbl>
          </a:graphicData>
        </a:graphic>
      </p:graphicFrame>
      <p:sp>
        <p:nvSpPr>
          <p:cNvPr id="9" name="TextBox 8">
            <a:extLst>
              <a:ext uri="{FF2B5EF4-FFF2-40B4-BE49-F238E27FC236}">
                <a16:creationId xmlns:a16="http://schemas.microsoft.com/office/drawing/2014/main" id="{37B58780-5E59-907E-AF78-86BC74B8FE1A}"/>
              </a:ext>
            </a:extLst>
          </p:cNvPr>
          <p:cNvSpPr txBox="1"/>
          <p:nvPr/>
        </p:nvSpPr>
        <p:spPr>
          <a:xfrm>
            <a:off x="6151343" y="2608922"/>
            <a:ext cx="1839433" cy="307777"/>
          </a:xfrm>
          <a:prstGeom prst="rect">
            <a:avLst/>
          </a:prstGeom>
          <a:noFill/>
        </p:spPr>
        <p:txBody>
          <a:bodyPr wrap="square" rtlCol="0">
            <a:spAutoFit/>
          </a:bodyPr>
          <a:lstStyle/>
          <a:p>
            <a:r>
              <a:rPr lang="en-US" b="1" dirty="0"/>
              <a:t>U-Net from scratch</a:t>
            </a:r>
          </a:p>
        </p:txBody>
      </p:sp>
      <p:pic>
        <p:nvPicPr>
          <p:cNvPr id="10" name="Picture 9">
            <a:extLst>
              <a:ext uri="{FF2B5EF4-FFF2-40B4-BE49-F238E27FC236}">
                <a16:creationId xmlns:a16="http://schemas.microsoft.com/office/drawing/2014/main" id="{0F0068B6-E1BA-97E4-0DEE-E48CB7E1508A}"/>
              </a:ext>
            </a:extLst>
          </p:cNvPr>
          <p:cNvPicPr>
            <a:picLocks noChangeAspect="1"/>
          </p:cNvPicPr>
          <p:nvPr/>
        </p:nvPicPr>
        <p:blipFill>
          <a:blip r:embed="rId2"/>
          <a:stretch>
            <a:fillRect/>
          </a:stretch>
        </p:blipFill>
        <p:spPr>
          <a:xfrm>
            <a:off x="190071" y="1275981"/>
            <a:ext cx="5275652" cy="2973657"/>
          </a:xfrm>
          <a:prstGeom prst="rect">
            <a:avLst/>
          </a:prstGeom>
        </p:spPr>
      </p:pic>
      <p:sp>
        <p:nvSpPr>
          <p:cNvPr id="11" name="TextBox 10">
            <a:extLst>
              <a:ext uri="{FF2B5EF4-FFF2-40B4-BE49-F238E27FC236}">
                <a16:creationId xmlns:a16="http://schemas.microsoft.com/office/drawing/2014/main" id="{ECADA783-83E1-26E0-3981-7E9D38EB845E}"/>
              </a:ext>
            </a:extLst>
          </p:cNvPr>
          <p:cNvSpPr txBox="1"/>
          <p:nvPr/>
        </p:nvSpPr>
        <p:spPr>
          <a:xfrm>
            <a:off x="1762187" y="4413509"/>
            <a:ext cx="1839433" cy="307777"/>
          </a:xfrm>
          <a:prstGeom prst="rect">
            <a:avLst/>
          </a:prstGeom>
          <a:noFill/>
        </p:spPr>
        <p:txBody>
          <a:bodyPr wrap="square" rtlCol="0">
            <a:spAutoFit/>
          </a:bodyPr>
          <a:lstStyle/>
          <a:p>
            <a:r>
              <a:rPr lang="en-US" b="1" dirty="0"/>
              <a:t>U-Net fine-tunning</a:t>
            </a:r>
          </a:p>
        </p:txBody>
      </p:sp>
      <p:pic>
        <p:nvPicPr>
          <p:cNvPr id="5" name="Picture 4">
            <a:extLst>
              <a:ext uri="{FF2B5EF4-FFF2-40B4-BE49-F238E27FC236}">
                <a16:creationId xmlns:a16="http://schemas.microsoft.com/office/drawing/2014/main" id="{8610D94E-B58A-9896-44C6-BD8C8DDFFCE2}"/>
              </a:ext>
            </a:extLst>
          </p:cNvPr>
          <p:cNvPicPr>
            <a:picLocks noChangeAspect="1"/>
          </p:cNvPicPr>
          <p:nvPr/>
        </p:nvPicPr>
        <p:blipFill>
          <a:blip r:embed="rId3"/>
          <a:stretch>
            <a:fillRect/>
          </a:stretch>
        </p:blipFill>
        <p:spPr>
          <a:xfrm>
            <a:off x="6151343" y="1276126"/>
            <a:ext cx="1652956" cy="1295623"/>
          </a:xfrm>
          <a:prstGeom prst="rect">
            <a:avLst/>
          </a:prstGeom>
        </p:spPr>
      </p:pic>
    </p:spTree>
    <p:extLst>
      <p:ext uri="{BB962C8B-B14F-4D97-AF65-F5344CB8AC3E}">
        <p14:creationId xmlns:p14="http://schemas.microsoft.com/office/powerpoint/2010/main" val="3048904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DA42E-DCDD-4AF9-8947-0603CF3169C6}"/>
              </a:ext>
            </a:extLst>
          </p:cNvPr>
          <p:cNvSpPr>
            <a:spLocks noGrp="1"/>
          </p:cNvSpPr>
          <p:nvPr>
            <p:ph type="title"/>
          </p:nvPr>
        </p:nvSpPr>
        <p:spPr/>
        <p:txBody>
          <a:bodyPr/>
          <a:lstStyle/>
          <a:p>
            <a:r>
              <a:rPr lang="en-US" dirty="0"/>
              <a:t>SAM Result</a:t>
            </a:r>
          </a:p>
        </p:txBody>
      </p:sp>
      <p:pic>
        <p:nvPicPr>
          <p:cNvPr id="5" name="Content Placeholder 4">
            <a:extLst>
              <a:ext uri="{FF2B5EF4-FFF2-40B4-BE49-F238E27FC236}">
                <a16:creationId xmlns:a16="http://schemas.microsoft.com/office/drawing/2014/main" id="{53F9709A-FA1D-4FCC-8FBC-AA0B277E2777}"/>
              </a:ext>
            </a:extLst>
          </p:cNvPr>
          <p:cNvPicPr>
            <a:picLocks noGrp="1" noChangeAspect="1"/>
          </p:cNvPicPr>
          <p:nvPr>
            <p:ph idx="1"/>
          </p:nvPr>
        </p:nvPicPr>
        <p:blipFill>
          <a:blip r:embed="rId2"/>
          <a:stretch>
            <a:fillRect/>
          </a:stretch>
        </p:blipFill>
        <p:spPr>
          <a:xfrm>
            <a:off x="1184397" y="1754978"/>
            <a:ext cx="7172685" cy="1179922"/>
          </a:xfrm>
        </p:spPr>
      </p:pic>
      <p:pic>
        <p:nvPicPr>
          <p:cNvPr id="3" name="Picture 2">
            <a:extLst>
              <a:ext uri="{FF2B5EF4-FFF2-40B4-BE49-F238E27FC236}">
                <a16:creationId xmlns:a16="http://schemas.microsoft.com/office/drawing/2014/main" id="{E0D075A4-6DFB-83A1-B0BE-97083E19872E}"/>
              </a:ext>
            </a:extLst>
          </p:cNvPr>
          <p:cNvPicPr>
            <a:picLocks noChangeAspect="1"/>
          </p:cNvPicPr>
          <p:nvPr/>
        </p:nvPicPr>
        <p:blipFill>
          <a:blip r:embed="rId3"/>
          <a:stretch>
            <a:fillRect/>
          </a:stretch>
        </p:blipFill>
        <p:spPr>
          <a:xfrm>
            <a:off x="7628164" y="3636084"/>
            <a:ext cx="1515836" cy="1507415"/>
          </a:xfrm>
          <a:prstGeom prst="rect">
            <a:avLst/>
          </a:prstGeom>
        </p:spPr>
      </p:pic>
    </p:spTree>
    <p:extLst>
      <p:ext uri="{BB962C8B-B14F-4D97-AF65-F5344CB8AC3E}">
        <p14:creationId xmlns:p14="http://schemas.microsoft.com/office/powerpoint/2010/main" val="3790359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68AAED-E12A-AF23-8E5C-6958DC10784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A51A5AB4-CE3C-72FD-983C-420C999F2A75}"/>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3" name="Title 1">
            <a:extLst>
              <a:ext uri="{FF2B5EF4-FFF2-40B4-BE49-F238E27FC236}">
                <a16:creationId xmlns:a16="http://schemas.microsoft.com/office/drawing/2014/main" id="{10D6ED1A-0BDB-0E19-684D-6F38B80A71D6}"/>
              </a:ext>
            </a:extLst>
          </p:cNvPr>
          <p:cNvSpPr txBox="1">
            <a:spLocks/>
          </p:cNvSpPr>
          <p:nvPr/>
        </p:nvSpPr>
        <p:spPr>
          <a:xfrm>
            <a:off x="381000" y="287079"/>
            <a:ext cx="3457353" cy="60616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3"/>
              </a:buClr>
              <a:buSzPts val="2400"/>
              <a:buFont typeface="Playfair Display"/>
              <a:buNone/>
              <a:defRPr sz="2800" b="1" i="0" u="none" strike="noStrike" cap="none">
                <a:solidFill>
                  <a:schemeClr val="accent3"/>
                </a:solidFill>
                <a:latin typeface="Playfair Display"/>
                <a:ea typeface="Playfair Display"/>
                <a:cs typeface="Playfair Display"/>
                <a:sym typeface="Playfair Display"/>
              </a:defRPr>
            </a:lvl1pPr>
            <a:lvl2pPr marR="0" lvl="1" algn="l" rtl="0">
              <a:lnSpc>
                <a:spcPct val="100000"/>
              </a:lnSpc>
              <a:spcBef>
                <a:spcPts val="0"/>
              </a:spcBef>
              <a:spcAft>
                <a:spcPts val="0"/>
              </a:spcAft>
              <a:buClr>
                <a:schemeClr val="accent3"/>
              </a:buClr>
              <a:buSzPts val="2400"/>
              <a:buFont typeface="Arial"/>
              <a:buNone/>
              <a:defRPr sz="2400" b="0" i="0" u="none" strike="noStrike" cap="none">
                <a:solidFill>
                  <a:schemeClr val="accent3"/>
                </a:solidFill>
                <a:latin typeface="Arial"/>
                <a:ea typeface="Arial"/>
                <a:cs typeface="Arial"/>
                <a:sym typeface="Arial"/>
              </a:defRPr>
            </a:lvl2pPr>
            <a:lvl3pPr marR="0" lvl="2" algn="l" rtl="0">
              <a:lnSpc>
                <a:spcPct val="100000"/>
              </a:lnSpc>
              <a:spcBef>
                <a:spcPts val="0"/>
              </a:spcBef>
              <a:spcAft>
                <a:spcPts val="0"/>
              </a:spcAft>
              <a:buClr>
                <a:schemeClr val="accent3"/>
              </a:buClr>
              <a:buSzPts val="2400"/>
              <a:buFont typeface="Arial"/>
              <a:buNone/>
              <a:defRPr sz="2400" b="0" i="0" u="none" strike="noStrike" cap="none">
                <a:solidFill>
                  <a:schemeClr val="accent3"/>
                </a:solidFill>
                <a:latin typeface="Arial"/>
                <a:ea typeface="Arial"/>
                <a:cs typeface="Arial"/>
                <a:sym typeface="Arial"/>
              </a:defRPr>
            </a:lvl3pPr>
            <a:lvl4pPr marR="0" lvl="3" algn="l" rtl="0">
              <a:lnSpc>
                <a:spcPct val="100000"/>
              </a:lnSpc>
              <a:spcBef>
                <a:spcPts val="0"/>
              </a:spcBef>
              <a:spcAft>
                <a:spcPts val="0"/>
              </a:spcAft>
              <a:buClr>
                <a:schemeClr val="accent3"/>
              </a:buClr>
              <a:buSzPts val="2400"/>
              <a:buFont typeface="Arial"/>
              <a:buNone/>
              <a:defRPr sz="2400" b="0" i="0" u="none" strike="noStrike" cap="none">
                <a:solidFill>
                  <a:schemeClr val="accent3"/>
                </a:solidFill>
                <a:latin typeface="Arial"/>
                <a:ea typeface="Arial"/>
                <a:cs typeface="Arial"/>
                <a:sym typeface="Arial"/>
              </a:defRPr>
            </a:lvl4pPr>
            <a:lvl5pPr marR="0" lvl="4" algn="l" rtl="0">
              <a:lnSpc>
                <a:spcPct val="100000"/>
              </a:lnSpc>
              <a:spcBef>
                <a:spcPts val="0"/>
              </a:spcBef>
              <a:spcAft>
                <a:spcPts val="0"/>
              </a:spcAft>
              <a:buClr>
                <a:schemeClr val="accent3"/>
              </a:buClr>
              <a:buSzPts val="2400"/>
              <a:buFont typeface="Arial"/>
              <a:buNone/>
              <a:defRPr sz="2400" b="0" i="0" u="none" strike="noStrike" cap="none">
                <a:solidFill>
                  <a:schemeClr val="accent3"/>
                </a:solidFill>
                <a:latin typeface="Arial"/>
                <a:ea typeface="Arial"/>
                <a:cs typeface="Arial"/>
                <a:sym typeface="Arial"/>
              </a:defRPr>
            </a:lvl5pPr>
            <a:lvl6pPr marR="0" lvl="5" algn="l" rtl="0">
              <a:lnSpc>
                <a:spcPct val="100000"/>
              </a:lnSpc>
              <a:spcBef>
                <a:spcPts val="0"/>
              </a:spcBef>
              <a:spcAft>
                <a:spcPts val="0"/>
              </a:spcAft>
              <a:buClr>
                <a:schemeClr val="accent3"/>
              </a:buClr>
              <a:buSzPts val="2400"/>
              <a:buFont typeface="Arial"/>
              <a:buNone/>
              <a:defRPr sz="2400" b="0" i="0" u="none" strike="noStrike" cap="none">
                <a:solidFill>
                  <a:schemeClr val="accent3"/>
                </a:solidFill>
                <a:latin typeface="Arial"/>
                <a:ea typeface="Arial"/>
                <a:cs typeface="Arial"/>
                <a:sym typeface="Arial"/>
              </a:defRPr>
            </a:lvl6pPr>
            <a:lvl7pPr marR="0" lvl="6" algn="l" rtl="0">
              <a:lnSpc>
                <a:spcPct val="100000"/>
              </a:lnSpc>
              <a:spcBef>
                <a:spcPts val="0"/>
              </a:spcBef>
              <a:spcAft>
                <a:spcPts val="0"/>
              </a:spcAft>
              <a:buClr>
                <a:schemeClr val="accent3"/>
              </a:buClr>
              <a:buSzPts val="2400"/>
              <a:buFont typeface="Arial"/>
              <a:buNone/>
              <a:defRPr sz="2400" b="0" i="0" u="none" strike="noStrike" cap="none">
                <a:solidFill>
                  <a:schemeClr val="accent3"/>
                </a:solidFill>
                <a:latin typeface="Arial"/>
                <a:ea typeface="Arial"/>
                <a:cs typeface="Arial"/>
                <a:sym typeface="Arial"/>
              </a:defRPr>
            </a:lvl7pPr>
            <a:lvl8pPr marR="0" lvl="7" algn="l" rtl="0">
              <a:lnSpc>
                <a:spcPct val="100000"/>
              </a:lnSpc>
              <a:spcBef>
                <a:spcPts val="0"/>
              </a:spcBef>
              <a:spcAft>
                <a:spcPts val="0"/>
              </a:spcAft>
              <a:buClr>
                <a:schemeClr val="accent3"/>
              </a:buClr>
              <a:buSzPts val="2400"/>
              <a:buFont typeface="Arial"/>
              <a:buNone/>
              <a:defRPr sz="2400" b="0" i="0" u="none" strike="noStrike" cap="none">
                <a:solidFill>
                  <a:schemeClr val="accent3"/>
                </a:solidFill>
                <a:latin typeface="Arial"/>
                <a:ea typeface="Arial"/>
                <a:cs typeface="Arial"/>
                <a:sym typeface="Arial"/>
              </a:defRPr>
            </a:lvl8pPr>
            <a:lvl9pPr marR="0" lvl="8" algn="l" rtl="0">
              <a:lnSpc>
                <a:spcPct val="100000"/>
              </a:lnSpc>
              <a:spcBef>
                <a:spcPts val="0"/>
              </a:spcBef>
              <a:spcAft>
                <a:spcPts val="0"/>
              </a:spcAft>
              <a:buClr>
                <a:schemeClr val="accent3"/>
              </a:buClr>
              <a:buSzPts val="2400"/>
              <a:buFont typeface="Arial"/>
              <a:buNone/>
              <a:defRPr sz="2400" b="0" i="0" u="none" strike="noStrike" cap="none">
                <a:solidFill>
                  <a:schemeClr val="accent3"/>
                </a:solidFill>
                <a:latin typeface="Arial"/>
                <a:ea typeface="Arial"/>
                <a:cs typeface="Arial"/>
                <a:sym typeface="Arial"/>
              </a:defRPr>
            </a:lvl9pPr>
          </a:lstStyle>
          <a:p>
            <a:pPr algn="l"/>
            <a:r>
              <a:rPr lang="en-US" dirty="0"/>
              <a:t>Save the weights </a:t>
            </a:r>
          </a:p>
        </p:txBody>
      </p:sp>
      <p:sp>
        <p:nvSpPr>
          <p:cNvPr id="6" name="Content Placeholder 2">
            <a:extLst>
              <a:ext uri="{FF2B5EF4-FFF2-40B4-BE49-F238E27FC236}">
                <a16:creationId xmlns:a16="http://schemas.microsoft.com/office/drawing/2014/main" id="{E3D716D8-A2DE-43ED-A858-A3974E0E0866}"/>
              </a:ext>
            </a:extLst>
          </p:cNvPr>
          <p:cNvSpPr txBox="1">
            <a:spLocks/>
          </p:cNvSpPr>
          <p:nvPr/>
        </p:nvSpPr>
        <p:spPr>
          <a:xfrm>
            <a:off x="105440" y="1237639"/>
            <a:ext cx="8758342" cy="34081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15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1pPr>
            <a:lvl2pPr marL="914400" marR="0" lvl="1"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2pPr>
            <a:lvl3pPr marL="1371600" marR="0" lvl="2"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3pPr>
            <a:lvl4pPr marL="1828800" marR="0" lvl="3"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4pPr>
            <a:lvl5pPr marL="2286000" marR="0" lvl="4"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5pPr>
            <a:lvl6pPr marL="2743200" marR="0" lvl="5"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6pPr>
            <a:lvl7pPr marL="3200400" marR="0" lvl="6"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7pPr>
            <a:lvl8pPr marL="3657600" marR="0" lvl="7"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8pPr>
            <a:lvl9pPr marL="4114800" marR="0" lvl="8" indent="-317500" algn="r" rtl="0">
              <a:lnSpc>
                <a:spcPct val="115000"/>
              </a:lnSpc>
              <a:spcBef>
                <a:spcPts val="1600"/>
              </a:spcBef>
              <a:spcAft>
                <a:spcPts val="160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9pPr>
          </a:lstStyle>
          <a:p>
            <a:pPr algn="l"/>
            <a:r>
              <a:rPr lang="en-US" sz="1800" b="1" dirty="0">
                <a:solidFill>
                  <a:schemeClr val="tx2">
                    <a:lumMod val="10000"/>
                  </a:schemeClr>
                </a:solidFill>
                <a:latin typeface="Playfair Display"/>
                <a:sym typeface="Playfair Display"/>
              </a:rPr>
              <a:t>For YOLOv8-seg we saved the best weights in “.pt” format.</a:t>
            </a:r>
          </a:p>
          <a:p>
            <a:pPr lvl="1" algn="l">
              <a:buFont typeface="Wingdings" panose="05000000000000000000" pitchFamily="2" charset="2"/>
              <a:buChar char="Ø"/>
            </a:pPr>
            <a:r>
              <a:rPr lang="en-US" sz="1500" b="1" dirty="0">
                <a:solidFill>
                  <a:schemeClr val="tx2">
                    <a:lumMod val="10000"/>
                  </a:schemeClr>
                </a:solidFill>
                <a:latin typeface="Playfair Display"/>
                <a:sym typeface="Playfair Display"/>
              </a:rPr>
              <a:t>The ".pt" extension often indicates that the file is a </a:t>
            </a:r>
            <a:r>
              <a:rPr lang="en-US" sz="1500" b="1" dirty="0" err="1">
                <a:solidFill>
                  <a:schemeClr val="tx2">
                    <a:lumMod val="10000"/>
                  </a:schemeClr>
                </a:solidFill>
                <a:latin typeface="Playfair Display"/>
                <a:sym typeface="Playfair Display"/>
              </a:rPr>
              <a:t>PyTorch</a:t>
            </a:r>
            <a:r>
              <a:rPr lang="en-US" sz="1500" b="1" dirty="0">
                <a:solidFill>
                  <a:schemeClr val="tx2">
                    <a:lumMod val="10000"/>
                  </a:schemeClr>
                </a:solidFill>
                <a:latin typeface="Playfair Display"/>
                <a:sym typeface="Playfair Display"/>
              </a:rPr>
              <a:t> model checkpoint.</a:t>
            </a:r>
            <a:br>
              <a:rPr lang="en-US" sz="1800" b="1" dirty="0">
                <a:solidFill>
                  <a:schemeClr val="tx2">
                    <a:lumMod val="10000"/>
                  </a:schemeClr>
                </a:solidFill>
                <a:latin typeface="Playfair Display"/>
                <a:sym typeface="Playfair Display"/>
              </a:rPr>
            </a:br>
            <a:endParaRPr lang="en-US" sz="1800" b="1" dirty="0">
              <a:solidFill>
                <a:schemeClr val="tx2">
                  <a:lumMod val="10000"/>
                </a:schemeClr>
              </a:solidFill>
              <a:latin typeface="Playfair Display"/>
              <a:sym typeface="Playfair Display"/>
            </a:endParaRPr>
          </a:p>
          <a:p>
            <a:pPr algn="l"/>
            <a:r>
              <a:rPr lang="en-US" sz="1800" b="1" dirty="0">
                <a:solidFill>
                  <a:schemeClr val="tx2">
                    <a:lumMod val="10000"/>
                  </a:schemeClr>
                </a:solidFill>
                <a:latin typeface="Playfair Display"/>
                <a:sym typeface="Playfair Display"/>
              </a:rPr>
              <a:t>For U-Net we saved the best weights in “.h5” format.</a:t>
            </a:r>
          </a:p>
          <a:p>
            <a:pPr lvl="1" algn="l">
              <a:buFont typeface="Wingdings" panose="05000000000000000000" pitchFamily="2" charset="2"/>
              <a:buChar char="Ø"/>
            </a:pPr>
            <a:r>
              <a:rPr lang="en-US" sz="1500" b="1" dirty="0">
                <a:solidFill>
                  <a:schemeClr val="tx2">
                    <a:lumMod val="10000"/>
                  </a:schemeClr>
                </a:solidFill>
                <a:latin typeface="Playfair Display"/>
                <a:sym typeface="Playfair Display"/>
              </a:rPr>
              <a:t>The ".h5" extension indicates that the file is saved in the HDF5 format</a:t>
            </a:r>
            <a:r>
              <a:rPr lang="en-US" sz="1500" b="1" dirty="0">
                <a:solidFill>
                  <a:srgbClr val="0D0D0D"/>
                </a:solidFill>
                <a:latin typeface="Söhne"/>
              </a:rPr>
              <a:t>.</a:t>
            </a:r>
          </a:p>
          <a:p>
            <a:pPr marL="596900" lvl="1" indent="0" algn="l">
              <a:buNone/>
            </a:pPr>
            <a:endParaRPr lang="en-US" sz="1800" b="1" dirty="0">
              <a:solidFill>
                <a:srgbClr val="0D0D0D"/>
              </a:solidFill>
              <a:latin typeface="Playfair Display" panose="00000500000000000000" pitchFamily="2" charset="0"/>
            </a:endParaRPr>
          </a:p>
          <a:p>
            <a:pPr algn="l">
              <a:buFont typeface="Arial" panose="020B0604020202020204" pitchFamily="34" charset="0"/>
              <a:buChar char="•"/>
            </a:pPr>
            <a:r>
              <a:rPr lang="en-US" sz="1800" b="1" dirty="0">
                <a:solidFill>
                  <a:schemeClr val="tx2">
                    <a:lumMod val="10000"/>
                  </a:schemeClr>
                </a:solidFill>
                <a:latin typeface="Playfair Display" panose="00000500000000000000" pitchFamily="2" charset="0"/>
              </a:rPr>
              <a:t>For SAM we saved the best weights in “.</a:t>
            </a:r>
            <a:r>
              <a:rPr lang="en-US" sz="1800" b="1" dirty="0" err="1">
                <a:solidFill>
                  <a:schemeClr val="tx2">
                    <a:lumMod val="10000"/>
                  </a:schemeClr>
                </a:solidFill>
                <a:latin typeface="Playfair Display" panose="00000500000000000000" pitchFamily="2" charset="0"/>
              </a:rPr>
              <a:t>pth</a:t>
            </a:r>
            <a:r>
              <a:rPr lang="en-US" sz="1800" b="1" dirty="0">
                <a:solidFill>
                  <a:schemeClr val="tx2">
                    <a:lumMod val="10000"/>
                  </a:schemeClr>
                </a:solidFill>
                <a:latin typeface="Playfair Display" panose="00000500000000000000" pitchFamily="2" charset="0"/>
              </a:rPr>
              <a:t>” format.</a:t>
            </a:r>
          </a:p>
          <a:p>
            <a:pPr lvl="1" algn="l">
              <a:buFont typeface="Wingdings" panose="05000000000000000000" pitchFamily="2" charset="2"/>
              <a:buChar char="Ø"/>
            </a:pPr>
            <a:r>
              <a:rPr lang="en-US" sz="1500" b="1" dirty="0">
                <a:solidFill>
                  <a:schemeClr val="tx2">
                    <a:lumMod val="10000"/>
                  </a:schemeClr>
                </a:solidFill>
                <a:latin typeface="Playfair Display"/>
              </a:rPr>
              <a:t>The ".</a:t>
            </a:r>
            <a:r>
              <a:rPr lang="en-US" sz="1500" b="1" dirty="0" err="1">
                <a:solidFill>
                  <a:schemeClr val="tx2">
                    <a:lumMod val="10000"/>
                  </a:schemeClr>
                </a:solidFill>
                <a:latin typeface="Playfair Display"/>
              </a:rPr>
              <a:t>pth</a:t>
            </a:r>
            <a:r>
              <a:rPr lang="en-US" sz="1500" b="1" dirty="0">
                <a:solidFill>
                  <a:schemeClr val="tx2">
                    <a:lumMod val="10000"/>
                  </a:schemeClr>
                </a:solidFill>
                <a:latin typeface="Playfair Display"/>
              </a:rPr>
              <a:t>" extension indicates that the file is saved in the </a:t>
            </a:r>
            <a:r>
              <a:rPr lang="en-US" sz="1500" b="1" dirty="0" err="1">
                <a:solidFill>
                  <a:schemeClr val="tx2">
                    <a:lumMod val="10000"/>
                  </a:schemeClr>
                </a:solidFill>
                <a:latin typeface="Playfair Display"/>
              </a:rPr>
              <a:t>pytorch</a:t>
            </a:r>
            <a:r>
              <a:rPr lang="en-US" sz="1500" b="1" dirty="0">
                <a:solidFill>
                  <a:schemeClr val="tx2">
                    <a:lumMod val="10000"/>
                  </a:schemeClr>
                </a:solidFill>
                <a:latin typeface="Playfair Display"/>
              </a:rPr>
              <a:t> format.</a:t>
            </a:r>
          </a:p>
          <a:p>
            <a:pPr marL="596900" lvl="1" indent="0" algn="l">
              <a:buNone/>
            </a:pPr>
            <a:endParaRPr lang="ar-JO" sz="1500" b="1" dirty="0">
              <a:solidFill>
                <a:srgbClr val="0D0D0D"/>
              </a:solidFill>
              <a:latin typeface="Söhne"/>
            </a:endParaRPr>
          </a:p>
        </p:txBody>
      </p:sp>
    </p:spTree>
    <p:extLst>
      <p:ext uri="{BB962C8B-B14F-4D97-AF65-F5344CB8AC3E}">
        <p14:creationId xmlns:p14="http://schemas.microsoft.com/office/powerpoint/2010/main" val="9791386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764F6-C442-C6AB-0DEE-19740C9584EA}"/>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68F59C56-19C6-2563-235D-B9ED431C9391}"/>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2" name="Title 1">
            <a:extLst>
              <a:ext uri="{FF2B5EF4-FFF2-40B4-BE49-F238E27FC236}">
                <a16:creationId xmlns:a16="http://schemas.microsoft.com/office/drawing/2014/main" id="{33690224-247F-E872-90D1-F64AC710E552}"/>
              </a:ext>
            </a:extLst>
          </p:cNvPr>
          <p:cNvSpPr>
            <a:spLocks noGrp="1"/>
          </p:cNvSpPr>
          <p:nvPr>
            <p:ph type="title"/>
          </p:nvPr>
        </p:nvSpPr>
        <p:spPr>
          <a:xfrm>
            <a:off x="306572" y="297937"/>
            <a:ext cx="4265428" cy="304726"/>
          </a:xfrm>
        </p:spPr>
        <p:txBody>
          <a:bodyPr/>
          <a:lstStyle/>
          <a:p>
            <a:pPr algn="l"/>
            <a:r>
              <a:rPr lang="en-US" dirty="0"/>
              <a:t>Convert to </a:t>
            </a:r>
            <a:r>
              <a:rPr lang="en-US" dirty="0" err="1"/>
              <a:t>onnx</a:t>
            </a:r>
            <a:r>
              <a:rPr lang="en-US" dirty="0"/>
              <a:t> format</a:t>
            </a:r>
          </a:p>
        </p:txBody>
      </p:sp>
      <p:pic>
        <p:nvPicPr>
          <p:cNvPr id="9" name="Picture 8">
            <a:extLst>
              <a:ext uri="{FF2B5EF4-FFF2-40B4-BE49-F238E27FC236}">
                <a16:creationId xmlns:a16="http://schemas.microsoft.com/office/drawing/2014/main" id="{E5B50AE7-BFD7-D633-C999-82AC5E8A97BA}"/>
              </a:ext>
            </a:extLst>
          </p:cNvPr>
          <p:cNvPicPr>
            <a:picLocks noChangeAspect="1"/>
          </p:cNvPicPr>
          <p:nvPr/>
        </p:nvPicPr>
        <p:blipFill>
          <a:blip r:embed="rId3"/>
          <a:stretch>
            <a:fillRect/>
          </a:stretch>
        </p:blipFill>
        <p:spPr>
          <a:xfrm>
            <a:off x="536944" y="602663"/>
            <a:ext cx="5159006" cy="4343428"/>
          </a:xfrm>
          <a:prstGeom prst="rect">
            <a:avLst/>
          </a:prstGeom>
        </p:spPr>
      </p:pic>
      <p:pic>
        <p:nvPicPr>
          <p:cNvPr id="11" name="Picture 10">
            <a:extLst>
              <a:ext uri="{FF2B5EF4-FFF2-40B4-BE49-F238E27FC236}">
                <a16:creationId xmlns:a16="http://schemas.microsoft.com/office/drawing/2014/main" id="{C2807CC5-03ED-0D1A-07C2-0CFB2BFBD822}"/>
              </a:ext>
            </a:extLst>
          </p:cNvPr>
          <p:cNvPicPr>
            <a:picLocks noChangeAspect="1"/>
          </p:cNvPicPr>
          <p:nvPr/>
        </p:nvPicPr>
        <p:blipFill>
          <a:blip r:embed="rId4"/>
          <a:stretch>
            <a:fillRect/>
          </a:stretch>
        </p:blipFill>
        <p:spPr>
          <a:xfrm>
            <a:off x="6019799" y="2209158"/>
            <a:ext cx="2065565" cy="934091"/>
          </a:xfrm>
          <a:prstGeom prst="rect">
            <a:avLst/>
          </a:prstGeom>
        </p:spPr>
      </p:pic>
    </p:spTree>
    <p:extLst>
      <p:ext uri="{BB962C8B-B14F-4D97-AF65-F5344CB8AC3E}">
        <p14:creationId xmlns:p14="http://schemas.microsoft.com/office/powerpoint/2010/main" val="13745948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BB7E5C-C344-63DB-4A2F-66AE1DFC2B09}"/>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E94B5058-045E-C71E-7018-07C7F1EBA4C6}"/>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2" name="Title 1">
            <a:extLst>
              <a:ext uri="{FF2B5EF4-FFF2-40B4-BE49-F238E27FC236}">
                <a16:creationId xmlns:a16="http://schemas.microsoft.com/office/drawing/2014/main" id="{95BA7951-8C0B-2106-7A46-6E727FE9C829}"/>
              </a:ext>
            </a:extLst>
          </p:cNvPr>
          <p:cNvSpPr>
            <a:spLocks noGrp="1"/>
          </p:cNvSpPr>
          <p:nvPr>
            <p:ph type="title"/>
          </p:nvPr>
        </p:nvSpPr>
        <p:spPr>
          <a:xfrm>
            <a:off x="4572000" y="287051"/>
            <a:ext cx="4265428" cy="304726"/>
          </a:xfrm>
        </p:spPr>
        <p:txBody>
          <a:bodyPr/>
          <a:lstStyle/>
          <a:p>
            <a:pPr algn="l"/>
            <a:r>
              <a:rPr lang="en-US" dirty="0"/>
              <a:t>Convert to </a:t>
            </a:r>
            <a:r>
              <a:rPr lang="en-US" dirty="0" err="1"/>
              <a:t>onnx</a:t>
            </a:r>
            <a:r>
              <a:rPr lang="en-US" dirty="0"/>
              <a:t> format</a:t>
            </a:r>
          </a:p>
        </p:txBody>
      </p:sp>
      <p:pic>
        <p:nvPicPr>
          <p:cNvPr id="9" name="Picture 8">
            <a:extLst>
              <a:ext uri="{FF2B5EF4-FFF2-40B4-BE49-F238E27FC236}">
                <a16:creationId xmlns:a16="http://schemas.microsoft.com/office/drawing/2014/main" id="{3F3BEC88-9980-47AD-A732-A560577E799A}"/>
              </a:ext>
            </a:extLst>
          </p:cNvPr>
          <p:cNvPicPr>
            <a:picLocks noChangeAspect="1"/>
          </p:cNvPicPr>
          <p:nvPr/>
        </p:nvPicPr>
        <p:blipFill>
          <a:blip r:embed="rId3"/>
          <a:stretch>
            <a:fillRect/>
          </a:stretch>
        </p:blipFill>
        <p:spPr>
          <a:xfrm>
            <a:off x="441694" y="2021199"/>
            <a:ext cx="1555991" cy="1310007"/>
          </a:xfrm>
          <a:prstGeom prst="rect">
            <a:avLst/>
          </a:prstGeom>
        </p:spPr>
      </p:pic>
      <p:pic>
        <p:nvPicPr>
          <p:cNvPr id="11" name="Picture 10">
            <a:extLst>
              <a:ext uri="{FF2B5EF4-FFF2-40B4-BE49-F238E27FC236}">
                <a16:creationId xmlns:a16="http://schemas.microsoft.com/office/drawing/2014/main" id="{E5DBF84D-2508-179D-73DB-4C9571266596}"/>
              </a:ext>
            </a:extLst>
          </p:cNvPr>
          <p:cNvPicPr>
            <a:picLocks noChangeAspect="1"/>
          </p:cNvPicPr>
          <p:nvPr/>
        </p:nvPicPr>
        <p:blipFill>
          <a:blip r:embed="rId4"/>
          <a:stretch>
            <a:fillRect/>
          </a:stretch>
        </p:blipFill>
        <p:spPr>
          <a:xfrm>
            <a:off x="1997685" y="1068115"/>
            <a:ext cx="7111956" cy="3216173"/>
          </a:xfrm>
          <a:prstGeom prst="rect">
            <a:avLst/>
          </a:prstGeom>
        </p:spPr>
      </p:pic>
    </p:spTree>
    <p:extLst>
      <p:ext uri="{BB962C8B-B14F-4D97-AF65-F5344CB8AC3E}">
        <p14:creationId xmlns:p14="http://schemas.microsoft.com/office/powerpoint/2010/main" val="39373989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13E466-060F-E7C1-41D3-4D733E27FD62}"/>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6974B45D-E495-0E12-F201-541310B93190}"/>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2" name="Title 1">
            <a:extLst>
              <a:ext uri="{FF2B5EF4-FFF2-40B4-BE49-F238E27FC236}">
                <a16:creationId xmlns:a16="http://schemas.microsoft.com/office/drawing/2014/main" id="{655B15A7-F0FC-9A07-C64C-F1C9E3D5BCEC}"/>
              </a:ext>
            </a:extLst>
          </p:cNvPr>
          <p:cNvSpPr>
            <a:spLocks noGrp="1"/>
          </p:cNvSpPr>
          <p:nvPr>
            <p:ph type="title"/>
          </p:nvPr>
        </p:nvSpPr>
        <p:spPr>
          <a:xfrm>
            <a:off x="423530" y="524614"/>
            <a:ext cx="2670544" cy="506744"/>
          </a:xfrm>
        </p:spPr>
        <p:txBody>
          <a:bodyPr/>
          <a:lstStyle/>
          <a:p>
            <a:pPr algn="l"/>
            <a:r>
              <a:rPr lang="en-US" dirty="0" err="1"/>
              <a:t>Onnx</a:t>
            </a:r>
            <a:r>
              <a:rPr lang="en-US" dirty="0"/>
              <a:t> format</a:t>
            </a:r>
          </a:p>
        </p:txBody>
      </p:sp>
      <p:pic>
        <p:nvPicPr>
          <p:cNvPr id="4" name="Content Placeholder 3">
            <a:extLst>
              <a:ext uri="{FF2B5EF4-FFF2-40B4-BE49-F238E27FC236}">
                <a16:creationId xmlns:a16="http://schemas.microsoft.com/office/drawing/2014/main" id="{5013DFEE-90AB-F3AB-DD47-7BE5C49508B5}"/>
              </a:ext>
            </a:extLst>
          </p:cNvPr>
          <p:cNvPicPr>
            <a:picLocks noChangeAspect="1"/>
          </p:cNvPicPr>
          <p:nvPr/>
        </p:nvPicPr>
        <p:blipFill rotWithShape="1">
          <a:blip r:embed="rId3"/>
          <a:srcRect r="26070"/>
          <a:stretch/>
        </p:blipFill>
        <p:spPr>
          <a:xfrm>
            <a:off x="423530" y="1347927"/>
            <a:ext cx="8331950" cy="2139551"/>
          </a:xfrm>
          <a:prstGeom prst="rect">
            <a:avLst/>
          </a:prstGeom>
          <a:noFill/>
          <a:ln>
            <a:noFill/>
          </a:ln>
        </p:spPr>
      </p:pic>
    </p:spTree>
    <p:extLst>
      <p:ext uri="{BB962C8B-B14F-4D97-AF65-F5344CB8AC3E}">
        <p14:creationId xmlns:p14="http://schemas.microsoft.com/office/powerpoint/2010/main" val="370382848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62B43F-D8D1-6996-9EA7-FC7F00495870}"/>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9BA4D57D-4AAC-D2FC-7088-0BAA995E6106}"/>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8" name="Content Placeholder 2">
            <a:extLst>
              <a:ext uri="{FF2B5EF4-FFF2-40B4-BE49-F238E27FC236}">
                <a16:creationId xmlns:a16="http://schemas.microsoft.com/office/drawing/2014/main" id="{8FB209E0-B40E-86E6-268A-8A3C393D048C}"/>
              </a:ext>
            </a:extLst>
          </p:cNvPr>
          <p:cNvSpPr txBox="1">
            <a:spLocks/>
          </p:cNvSpPr>
          <p:nvPr/>
        </p:nvSpPr>
        <p:spPr>
          <a:xfrm>
            <a:off x="435231" y="1342754"/>
            <a:ext cx="2392048" cy="526859"/>
          </a:xfrm>
          <a:prstGeom prst="rect">
            <a:avLst/>
          </a:prstGeom>
          <a:noFill/>
          <a:ln>
            <a:noFill/>
          </a:ln>
        </p:spPr>
        <p:txBody>
          <a:bodyPr spcFirstLastPara="1" wrap="square" lIns="91425" tIns="91425" rIns="91425" bIns="91425" anchor="t" anchorCtr="0">
            <a:normAutofit fontScale="32500" lnSpcReduction="20000"/>
          </a:bodyPr>
          <a:lstStyle>
            <a:defPPr marR="0" lvl="0" algn="l" rtl="0">
              <a:lnSpc>
                <a:spcPct val="100000"/>
              </a:lnSpc>
              <a:spcBef>
                <a:spcPts val="0"/>
              </a:spcBef>
              <a:spcAft>
                <a:spcPts val="0"/>
              </a:spcAft>
            </a:defPPr>
            <a:lvl1pPr marL="457200" marR="0" lvl="0" indent="-317500" algn="r" rtl="0">
              <a:lnSpc>
                <a:spcPct val="115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1pPr>
            <a:lvl2pPr marL="914400" marR="0" lvl="1"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2pPr>
            <a:lvl3pPr marL="1371600" marR="0" lvl="2"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3pPr>
            <a:lvl4pPr marL="1828800" marR="0" lvl="3"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4pPr>
            <a:lvl5pPr marL="2286000" marR="0" lvl="4"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5pPr>
            <a:lvl6pPr marL="2743200" marR="0" lvl="5"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6pPr>
            <a:lvl7pPr marL="3200400" marR="0" lvl="6"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7pPr>
            <a:lvl8pPr marL="3657600" marR="0" lvl="7"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8pPr>
            <a:lvl9pPr marL="4114800" marR="0" lvl="8" indent="-317500" algn="r" rtl="0">
              <a:lnSpc>
                <a:spcPct val="115000"/>
              </a:lnSpc>
              <a:spcBef>
                <a:spcPts val="1600"/>
              </a:spcBef>
              <a:spcAft>
                <a:spcPts val="160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9pPr>
          </a:lstStyle>
          <a:p>
            <a:r>
              <a:rPr lang="en-US" sz="7200" b="1" dirty="0"/>
              <a:t>Yolov8-seg</a:t>
            </a:r>
            <a:r>
              <a:rPr lang="en-US" dirty="0"/>
              <a:t>:</a:t>
            </a:r>
          </a:p>
        </p:txBody>
      </p:sp>
      <p:pic>
        <p:nvPicPr>
          <p:cNvPr id="9" name="Picture 8">
            <a:extLst>
              <a:ext uri="{FF2B5EF4-FFF2-40B4-BE49-F238E27FC236}">
                <a16:creationId xmlns:a16="http://schemas.microsoft.com/office/drawing/2014/main" id="{BBB857E3-ECA9-71B0-56E5-6184BC8DAA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99245" y="2411953"/>
            <a:ext cx="861935" cy="861935"/>
          </a:xfrm>
          <a:prstGeom prst="rect">
            <a:avLst/>
          </a:prstGeom>
        </p:spPr>
      </p:pic>
      <p:pic>
        <p:nvPicPr>
          <p:cNvPr id="10" name="Picture 9">
            <a:extLst>
              <a:ext uri="{FF2B5EF4-FFF2-40B4-BE49-F238E27FC236}">
                <a16:creationId xmlns:a16="http://schemas.microsoft.com/office/drawing/2014/main" id="{A5FAB1ED-0C8F-EA4A-1BD1-3EE7CC97B6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3220" y="2409240"/>
            <a:ext cx="861936" cy="861936"/>
          </a:xfrm>
          <a:prstGeom prst="rect">
            <a:avLst/>
          </a:prstGeom>
        </p:spPr>
      </p:pic>
      <p:pic>
        <p:nvPicPr>
          <p:cNvPr id="11" name="Picture 10">
            <a:extLst>
              <a:ext uri="{FF2B5EF4-FFF2-40B4-BE49-F238E27FC236}">
                <a16:creationId xmlns:a16="http://schemas.microsoft.com/office/drawing/2014/main" id="{91DC7CF6-D0DB-FD47-3052-6BB23C195B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04127" y="3551088"/>
            <a:ext cx="861936" cy="861936"/>
          </a:xfrm>
          <a:prstGeom prst="rect">
            <a:avLst/>
          </a:prstGeom>
        </p:spPr>
      </p:pic>
      <p:pic>
        <p:nvPicPr>
          <p:cNvPr id="12" name="Picture 11">
            <a:extLst>
              <a:ext uri="{FF2B5EF4-FFF2-40B4-BE49-F238E27FC236}">
                <a16:creationId xmlns:a16="http://schemas.microsoft.com/office/drawing/2014/main" id="{6D6E1A66-2D1C-0187-C66B-DFEC726674E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3220" y="3551087"/>
            <a:ext cx="861935" cy="861935"/>
          </a:xfrm>
          <a:prstGeom prst="rect">
            <a:avLst/>
          </a:prstGeom>
        </p:spPr>
      </p:pic>
      <p:pic>
        <p:nvPicPr>
          <p:cNvPr id="13" name="Picture 12">
            <a:extLst>
              <a:ext uri="{FF2B5EF4-FFF2-40B4-BE49-F238E27FC236}">
                <a16:creationId xmlns:a16="http://schemas.microsoft.com/office/drawing/2014/main" id="{AA595C1B-3862-1A47-393E-8CCFD521F26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073673" y="3554095"/>
            <a:ext cx="861935" cy="861935"/>
          </a:xfrm>
          <a:prstGeom prst="rect">
            <a:avLst/>
          </a:prstGeom>
        </p:spPr>
      </p:pic>
      <p:pic>
        <p:nvPicPr>
          <p:cNvPr id="14" name="Picture 13">
            <a:extLst>
              <a:ext uri="{FF2B5EF4-FFF2-40B4-BE49-F238E27FC236}">
                <a16:creationId xmlns:a16="http://schemas.microsoft.com/office/drawing/2014/main" id="{CFB8D6B6-A2AC-E6E1-F234-B60882A27AF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3673" y="2409241"/>
            <a:ext cx="861935" cy="861935"/>
          </a:xfrm>
          <a:prstGeom prst="rect">
            <a:avLst/>
          </a:prstGeom>
        </p:spPr>
      </p:pic>
      <p:sp>
        <p:nvSpPr>
          <p:cNvPr id="17" name="Title 1">
            <a:extLst>
              <a:ext uri="{FF2B5EF4-FFF2-40B4-BE49-F238E27FC236}">
                <a16:creationId xmlns:a16="http://schemas.microsoft.com/office/drawing/2014/main" id="{2BE81261-F8CC-5081-04A4-F5C639362C63}"/>
              </a:ext>
            </a:extLst>
          </p:cNvPr>
          <p:cNvSpPr>
            <a:spLocks noGrp="1"/>
          </p:cNvSpPr>
          <p:nvPr>
            <p:ph type="title"/>
          </p:nvPr>
        </p:nvSpPr>
        <p:spPr>
          <a:xfrm>
            <a:off x="62441" y="152399"/>
            <a:ext cx="2304675" cy="954443"/>
          </a:xfrm>
        </p:spPr>
        <p:txBody>
          <a:bodyPr/>
          <a:lstStyle/>
          <a:p>
            <a:r>
              <a:rPr lang="en-US" dirty="0"/>
              <a:t>Test images </a:t>
            </a:r>
            <a:br>
              <a:rPr lang="en-US" dirty="0"/>
            </a:br>
            <a:r>
              <a:rPr lang="en-US" dirty="0"/>
              <a:t>using </a:t>
            </a:r>
            <a:r>
              <a:rPr lang="en-US" dirty="0" err="1"/>
              <a:t>onnx</a:t>
            </a:r>
            <a:r>
              <a:rPr lang="en-US" dirty="0"/>
              <a:t> </a:t>
            </a:r>
          </a:p>
        </p:txBody>
      </p:sp>
    </p:spTree>
    <p:extLst>
      <p:ext uri="{BB962C8B-B14F-4D97-AF65-F5344CB8AC3E}">
        <p14:creationId xmlns:p14="http://schemas.microsoft.com/office/powerpoint/2010/main" val="1129095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C47872F1-C9D8-404D-8543-7852E6494563}"/>
              </a:ext>
            </a:extLst>
          </p:cNvPr>
          <p:cNvSpPr/>
          <p:nvPr/>
        </p:nvSpPr>
        <p:spPr>
          <a:xfrm>
            <a:off x="2387601" y="1447386"/>
            <a:ext cx="3493914" cy="311191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005E127E-0B1C-409E-80C4-BA5F6F292F0B}"/>
              </a:ext>
            </a:extLst>
          </p:cNvPr>
          <p:cNvSpPr/>
          <p:nvPr/>
        </p:nvSpPr>
        <p:spPr>
          <a:xfrm>
            <a:off x="3067451" y="534747"/>
            <a:ext cx="1567580" cy="2360531"/>
          </a:xfrm>
          <a:custGeom>
            <a:avLst/>
            <a:gdLst>
              <a:gd name="connsiteX0" fmla="*/ 405619 w 782048"/>
              <a:gd name="connsiteY0" fmla="*/ 1394301 h 1394300"/>
              <a:gd name="connsiteX1" fmla="*/ 781946 w 782048"/>
              <a:gd name="connsiteY1" fmla="*/ 663830 h 1394300"/>
              <a:gd name="connsiteX2" fmla="*/ 377994 w 782048"/>
              <a:gd name="connsiteY2" fmla="*/ 0 h 1394300"/>
              <a:gd name="connsiteX3" fmla="*/ 102 w 782048"/>
              <a:gd name="connsiteY3" fmla="*/ 678811 h 1394300"/>
              <a:gd name="connsiteX4" fmla="*/ 405619 w 782048"/>
              <a:gd name="connsiteY4" fmla="*/ 1394301 h 139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048" h="1394300">
                <a:moveTo>
                  <a:pt x="405619" y="1394301"/>
                </a:moveTo>
                <a:cubicBezTo>
                  <a:pt x="405619" y="1394301"/>
                  <a:pt x="789243" y="1032681"/>
                  <a:pt x="781946" y="663830"/>
                </a:cubicBezTo>
                <a:cubicBezTo>
                  <a:pt x="774649" y="294978"/>
                  <a:pt x="377994" y="0"/>
                  <a:pt x="377994" y="0"/>
                </a:cubicBezTo>
                <a:cubicBezTo>
                  <a:pt x="377994" y="0"/>
                  <a:pt x="-7195" y="309959"/>
                  <a:pt x="102" y="678811"/>
                </a:cubicBezTo>
                <a:cubicBezTo>
                  <a:pt x="7400" y="1047663"/>
                  <a:pt x="405619" y="1394301"/>
                  <a:pt x="405619" y="1394301"/>
                </a:cubicBezTo>
                <a:close/>
              </a:path>
            </a:pathLst>
          </a:custGeom>
          <a:solidFill>
            <a:srgbClr val="F5B758"/>
          </a:solidFill>
          <a:ln w="12700" cap="flat">
            <a:solidFill>
              <a:srgbClr val="D88942"/>
            </a:solidFill>
            <a:prstDash val="solid"/>
            <a:miter/>
          </a:ln>
        </p:spPr>
        <p:txBody>
          <a:bodyPr rtlCol="0" anchor="ctr"/>
          <a:lstStyle/>
          <a:p>
            <a:pPr algn="ctr"/>
            <a:r>
              <a:rPr lang="en-US" sz="1600" b="1" dirty="0">
                <a:solidFill>
                  <a:schemeClr val="accent2">
                    <a:lumMod val="50000"/>
                  </a:schemeClr>
                </a:solidFill>
              </a:rPr>
              <a:t>Segmentation Images</a:t>
            </a:r>
          </a:p>
        </p:txBody>
      </p:sp>
      <p:pic>
        <p:nvPicPr>
          <p:cNvPr id="25" name="Picture 24">
            <a:extLst>
              <a:ext uri="{FF2B5EF4-FFF2-40B4-BE49-F238E27FC236}">
                <a16:creationId xmlns:a16="http://schemas.microsoft.com/office/drawing/2014/main" id="{0731E132-2866-427F-BC29-CAAE6F1F75DD}"/>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1" name="Freeform: Shape 10">
            <a:extLst>
              <a:ext uri="{FF2B5EF4-FFF2-40B4-BE49-F238E27FC236}">
                <a16:creationId xmlns:a16="http://schemas.microsoft.com/office/drawing/2014/main" id="{6642F4A9-834D-475E-8F2D-1434178DECC2}"/>
              </a:ext>
            </a:extLst>
          </p:cNvPr>
          <p:cNvSpPr/>
          <p:nvPr/>
        </p:nvSpPr>
        <p:spPr>
          <a:xfrm>
            <a:off x="2664509" y="2376676"/>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Download data from Kaggle </a:t>
            </a:r>
          </a:p>
        </p:txBody>
      </p:sp>
      <p:sp>
        <p:nvSpPr>
          <p:cNvPr id="4" name="TextBox 3">
            <a:extLst>
              <a:ext uri="{FF2B5EF4-FFF2-40B4-BE49-F238E27FC236}">
                <a16:creationId xmlns:a16="http://schemas.microsoft.com/office/drawing/2014/main" id="{15EF6A93-706B-4BC0-AECE-C01657BAF37F}"/>
              </a:ext>
            </a:extLst>
          </p:cNvPr>
          <p:cNvSpPr txBox="1"/>
          <p:nvPr/>
        </p:nvSpPr>
        <p:spPr>
          <a:xfrm>
            <a:off x="281235" y="373350"/>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1121738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ppt_x</p:attrName>
                                        </p:attrNameLst>
                                      </p:cBhvr>
                                      <p:tavLst>
                                        <p:tav tm="0">
                                          <p:val>
                                            <p:strVal val="#ppt_x"/>
                                          </p:val>
                                        </p:tav>
                                        <p:tav tm="100000">
                                          <p:val>
                                            <p:strVal val="#ppt_x"/>
                                          </p:val>
                                        </p:tav>
                                      </p:tavLst>
                                    </p:anim>
                                    <p:anim calcmode="lin" valueType="num">
                                      <p:cBhvr>
                                        <p:cTn id="9"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35B8C-BAA2-10F2-4D6A-9487F8B5A382}"/>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1E319F1F-79B7-4095-A18A-E4F371C293EC}"/>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7" name="Title 1">
            <a:extLst>
              <a:ext uri="{FF2B5EF4-FFF2-40B4-BE49-F238E27FC236}">
                <a16:creationId xmlns:a16="http://schemas.microsoft.com/office/drawing/2014/main" id="{99118844-FB84-1901-EFBE-7422869746DB}"/>
              </a:ext>
            </a:extLst>
          </p:cNvPr>
          <p:cNvSpPr>
            <a:spLocks noGrp="1"/>
          </p:cNvSpPr>
          <p:nvPr>
            <p:ph type="title"/>
          </p:nvPr>
        </p:nvSpPr>
        <p:spPr>
          <a:xfrm>
            <a:off x="62441" y="152399"/>
            <a:ext cx="2543627" cy="954443"/>
          </a:xfrm>
        </p:spPr>
        <p:txBody>
          <a:bodyPr/>
          <a:lstStyle/>
          <a:p>
            <a:r>
              <a:rPr lang="en-US" dirty="0"/>
              <a:t>Test images </a:t>
            </a:r>
            <a:br>
              <a:rPr lang="en-US" dirty="0"/>
            </a:br>
            <a:r>
              <a:rPr lang="en-US" dirty="0"/>
              <a:t>using </a:t>
            </a:r>
            <a:r>
              <a:rPr lang="en-US" dirty="0" err="1"/>
              <a:t>onnx</a:t>
            </a:r>
            <a:r>
              <a:rPr lang="en-US" dirty="0"/>
              <a:t> </a:t>
            </a:r>
          </a:p>
        </p:txBody>
      </p:sp>
      <p:sp>
        <p:nvSpPr>
          <p:cNvPr id="8" name="Content Placeholder 2">
            <a:extLst>
              <a:ext uri="{FF2B5EF4-FFF2-40B4-BE49-F238E27FC236}">
                <a16:creationId xmlns:a16="http://schemas.microsoft.com/office/drawing/2014/main" id="{E76A0D33-4134-96B1-1F60-10E182CFF5CB}"/>
              </a:ext>
            </a:extLst>
          </p:cNvPr>
          <p:cNvSpPr txBox="1">
            <a:spLocks/>
          </p:cNvSpPr>
          <p:nvPr/>
        </p:nvSpPr>
        <p:spPr>
          <a:xfrm>
            <a:off x="590550" y="1533254"/>
            <a:ext cx="2041167" cy="526859"/>
          </a:xfrm>
          <a:prstGeom prst="rect">
            <a:avLst/>
          </a:prstGeom>
          <a:noFill/>
          <a:ln>
            <a:noFill/>
          </a:ln>
        </p:spPr>
        <p:txBody>
          <a:bodyPr spcFirstLastPara="1" wrap="square" lIns="91425" tIns="91425" rIns="91425" bIns="91425" anchor="t" anchorCtr="0">
            <a:normAutofit fontScale="32500" lnSpcReduction="20000"/>
          </a:bodyPr>
          <a:lstStyle>
            <a:defPPr marR="0" lvl="0" algn="l" rtl="0">
              <a:lnSpc>
                <a:spcPct val="100000"/>
              </a:lnSpc>
              <a:spcBef>
                <a:spcPts val="0"/>
              </a:spcBef>
              <a:spcAft>
                <a:spcPts val="0"/>
              </a:spcAft>
            </a:defPPr>
            <a:lvl1pPr marL="457200" marR="0" lvl="0" indent="-317500" algn="r" rtl="0">
              <a:lnSpc>
                <a:spcPct val="115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1pPr>
            <a:lvl2pPr marL="914400" marR="0" lvl="1"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2pPr>
            <a:lvl3pPr marL="1371600" marR="0" lvl="2"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3pPr>
            <a:lvl4pPr marL="1828800" marR="0" lvl="3"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4pPr>
            <a:lvl5pPr marL="2286000" marR="0" lvl="4"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5pPr>
            <a:lvl6pPr marL="2743200" marR="0" lvl="5"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6pPr>
            <a:lvl7pPr marL="3200400" marR="0" lvl="6"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7pPr>
            <a:lvl8pPr marL="3657600" marR="0" lvl="7" indent="-317500" algn="r" rtl="0">
              <a:lnSpc>
                <a:spcPct val="115000"/>
              </a:lnSpc>
              <a:spcBef>
                <a:spcPts val="160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8pPr>
            <a:lvl9pPr marL="4114800" marR="0" lvl="8" indent="-317500" algn="r" rtl="0">
              <a:lnSpc>
                <a:spcPct val="115000"/>
              </a:lnSpc>
              <a:spcBef>
                <a:spcPts val="1600"/>
              </a:spcBef>
              <a:spcAft>
                <a:spcPts val="160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9pPr>
          </a:lstStyle>
          <a:p>
            <a:pPr marL="139700" indent="0" algn="l">
              <a:buNone/>
            </a:pPr>
            <a:r>
              <a:rPr lang="en-US" sz="7200" b="1" dirty="0">
                <a:solidFill>
                  <a:schemeClr val="tx2">
                    <a:lumMod val="10000"/>
                  </a:schemeClr>
                </a:solidFill>
              </a:rPr>
              <a:t>Yolov8-seg</a:t>
            </a:r>
            <a:r>
              <a:rPr lang="en-US" dirty="0">
                <a:solidFill>
                  <a:schemeClr val="tx2">
                    <a:lumMod val="10000"/>
                  </a:schemeClr>
                </a:solidFill>
              </a:rPr>
              <a:t>:</a:t>
            </a:r>
          </a:p>
        </p:txBody>
      </p:sp>
      <p:pic>
        <p:nvPicPr>
          <p:cNvPr id="9" name="Picture 8">
            <a:extLst>
              <a:ext uri="{FF2B5EF4-FFF2-40B4-BE49-F238E27FC236}">
                <a16:creationId xmlns:a16="http://schemas.microsoft.com/office/drawing/2014/main" id="{8103568D-E743-ABF8-F854-33C11C4406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3661" y="312593"/>
            <a:ext cx="4139533" cy="3969171"/>
          </a:xfrm>
          <a:prstGeom prst="rect">
            <a:avLst/>
          </a:prstGeom>
        </p:spPr>
      </p:pic>
      <p:pic>
        <p:nvPicPr>
          <p:cNvPr id="10" name="Picture 9">
            <a:extLst>
              <a:ext uri="{FF2B5EF4-FFF2-40B4-BE49-F238E27FC236}">
                <a16:creationId xmlns:a16="http://schemas.microsoft.com/office/drawing/2014/main" id="{12DA0F8F-06C3-BFE0-7989-6A0E4F1660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702" y="2842920"/>
            <a:ext cx="861936" cy="861936"/>
          </a:xfrm>
          <a:prstGeom prst="rect">
            <a:avLst/>
          </a:prstGeom>
        </p:spPr>
      </p:pic>
      <p:pic>
        <p:nvPicPr>
          <p:cNvPr id="11" name="Picture 10">
            <a:extLst>
              <a:ext uri="{FF2B5EF4-FFF2-40B4-BE49-F238E27FC236}">
                <a16:creationId xmlns:a16="http://schemas.microsoft.com/office/drawing/2014/main" id="{D8520D3C-BB7D-18B5-6661-186C5A92D33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78582" y="3804787"/>
            <a:ext cx="861936" cy="861936"/>
          </a:xfrm>
          <a:prstGeom prst="rect">
            <a:avLst/>
          </a:prstGeom>
        </p:spPr>
      </p:pic>
      <p:pic>
        <p:nvPicPr>
          <p:cNvPr id="12" name="Picture 11">
            <a:extLst>
              <a:ext uri="{FF2B5EF4-FFF2-40B4-BE49-F238E27FC236}">
                <a16:creationId xmlns:a16="http://schemas.microsoft.com/office/drawing/2014/main" id="{04AAEF29-EAFF-4B77-5CF1-A7DEC2F867D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4703" y="3807795"/>
            <a:ext cx="861935" cy="861935"/>
          </a:xfrm>
          <a:prstGeom prst="rect">
            <a:avLst/>
          </a:prstGeom>
        </p:spPr>
      </p:pic>
      <p:pic>
        <p:nvPicPr>
          <p:cNvPr id="13" name="Picture 12">
            <a:extLst>
              <a:ext uri="{FF2B5EF4-FFF2-40B4-BE49-F238E27FC236}">
                <a16:creationId xmlns:a16="http://schemas.microsoft.com/office/drawing/2014/main" id="{4DFEF467-0BD0-8612-3EC7-C81AD1BB82F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13198" y="3807795"/>
            <a:ext cx="861935" cy="861935"/>
          </a:xfrm>
          <a:prstGeom prst="rect">
            <a:avLst/>
          </a:prstGeom>
        </p:spPr>
      </p:pic>
      <p:pic>
        <p:nvPicPr>
          <p:cNvPr id="14" name="Picture 13">
            <a:extLst>
              <a:ext uri="{FF2B5EF4-FFF2-40B4-BE49-F238E27FC236}">
                <a16:creationId xmlns:a16="http://schemas.microsoft.com/office/drawing/2014/main" id="{ED9E2339-582F-89D2-3D17-6E4121DE111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13198" y="2842921"/>
            <a:ext cx="861935" cy="861935"/>
          </a:xfrm>
          <a:prstGeom prst="rect">
            <a:avLst/>
          </a:prstGeom>
        </p:spPr>
      </p:pic>
    </p:spTree>
    <p:extLst>
      <p:ext uri="{BB962C8B-B14F-4D97-AF65-F5344CB8AC3E}">
        <p14:creationId xmlns:p14="http://schemas.microsoft.com/office/powerpoint/2010/main" val="2378283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8"/>
          <p:cNvSpPr txBox="1">
            <a:spLocks noGrp="1"/>
          </p:cNvSpPr>
          <p:nvPr>
            <p:ph type="title"/>
          </p:nvPr>
        </p:nvSpPr>
        <p:spPr>
          <a:xfrm>
            <a:off x="342975" y="253093"/>
            <a:ext cx="2309511" cy="5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TEAM</a:t>
            </a:r>
            <a:endParaRPr dirty="0"/>
          </a:p>
        </p:txBody>
      </p:sp>
      <p:sp>
        <p:nvSpPr>
          <p:cNvPr id="144" name="Google Shape;144;p18"/>
          <p:cNvSpPr/>
          <p:nvPr/>
        </p:nvSpPr>
        <p:spPr>
          <a:xfrm>
            <a:off x="348502" y="4200343"/>
            <a:ext cx="7685100" cy="259800"/>
          </a:xfrm>
          <a:prstGeom prst="round2SameRect">
            <a:avLst>
              <a:gd name="adj1" fmla="val 50000"/>
              <a:gd name="adj2" fmla="val 0"/>
            </a:avLst>
          </a:prstGeom>
          <a:solidFill>
            <a:schemeClr val="tx2">
              <a:lumMod val="25000"/>
            </a:schemeClr>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2">
                  <a:lumMod val="10000"/>
                </a:schemeClr>
              </a:solidFill>
            </a:endParaRPr>
          </a:p>
        </p:txBody>
      </p:sp>
      <p:grpSp>
        <p:nvGrpSpPr>
          <p:cNvPr id="145" name="Google Shape;145;p18"/>
          <p:cNvGrpSpPr/>
          <p:nvPr/>
        </p:nvGrpSpPr>
        <p:grpSpPr>
          <a:xfrm>
            <a:off x="1416877" y="1249044"/>
            <a:ext cx="2536200" cy="1054500"/>
            <a:chOff x="1797877" y="1357901"/>
            <a:chExt cx="2536200" cy="1054500"/>
          </a:xfrm>
        </p:grpSpPr>
        <p:sp>
          <p:nvSpPr>
            <p:cNvPr id="146" name="Google Shape;146;p18"/>
            <p:cNvSpPr/>
            <p:nvPr/>
          </p:nvSpPr>
          <p:spPr>
            <a:xfrm flipH="1">
              <a:off x="1797877" y="1357901"/>
              <a:ext cx="2536200" cy="1054500"/>
            </a:xfrm>
            <a:prstGeom prst="round2DiagRect">
              <a:avLst>
                <a:gd name="adj1" fmla="val 37599"/>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8"/>
            <p:cNvSpPr txBox="1"/>
            <p:nvPr/>
          </p:nvSpPr>
          <p:spPr>
            <a:xfrm>
              <a:off x="1872475" y="1416125"/>
              <a:ext cx="2387100" cy="74643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a:solidFill>
                    <a:schemeClr val="tx2">
                      <a:lumMod val="10000"/>
                    </a:schemeClr>
                  </a:solidFill>
                  <a:latin typeface="MV Boli" panose="02000500030200090000" pitchFamily="2" charset="0"/>
                  <a:cs typeface="MV Boli" panose="02000500030200090000" pitchFamily="2" charset="0"/>
                  <a:sym typeface="Playfair Display"/>
                </a:rPr>
                <a:t>FATIMA </a:t>
              </a:r>
            </a:p>
            <a:p>
              <a:pPr marL="0" lvl="0" indent="0" algn="ctr" rtl="0">
                <a:spcBef>
                  <a:spcPts val="0"/>
                </a:spcBef>
                <a:spcAft>
                  <a:spcPts val="0"/>
                </a:spcAft>
                <a:buNone/>
              </a:pPr>
              <a:r>
                <a:rPr lang="en-US" sz="2000" b="1" dirty="0">
                  <a:solidFill>
                    <a:schemeClr val="tx2">
                      <a:lumMod val="10000"/>
                    </a:schemeClr>
                  </a:solidFill>
                  <a:latin typeface="MV Boli" panose="02000500030200090000" pitchFamily="2" charset="0"/>
                  <a:cs typeface="MV Boli" panose="02000500030200090000" pitchFamily="2" charset="0"/>
                  <a:sym typeface="Playfair Display"/>
                </a:rPr>
                <a:t>AL DARWEESH</a:t>
              </a:r>
              <a:endParaRPr sz="2000" b="1" dirty="0">
                <a:solidFill>
                  <a:schemeClr val="tx2">
                    <a:lumMod val="10000"/>
                  </a:schemeClr>
                </a:solidFill>
                <a:latin typeface="MV Boli" panose="02000500030200090000" pitchFamily="2" charset="0"/>
                <a:cs typeface="MV Boli" panose="02000500030200090000" pitchFamily="2" charset="0"/>
                <a:sym typeface="Playfair Display"/>
              </a:endParaRPr>
            </a:p>
          </p:txBody>
        </p:sp>
      </p:grpSp>
      <p:grpSp>
        <p:nvGrpSpPr>
          <p:cNvPr id="150" name="Google Shape;150;p18"/>
          <p:cNvGrpSpPr/>
          <p:nvPr/>
        </p:nvGrpSpPr>
        <p:grpSpPr>
          <a:xfrm>
            <a:off x="1416877" y="2581184"/>
            <a:ext cx="2536200" cy="1054500"/>
            <a:chOff x="1797877" y="2689905"/>
            <a:chExt cx="2536200" cy="1054500"/>
          </a:xfrm>
        </p:grpSpPr>
        <p:sp>
          <p:nvSpPr>
            <p:cNvPr id="151" name="Google Shape;151;p18"/>
            <p:cNvSpPr/>
            <p:nvPr/>
          </p:nvSpPr>
          <p:spPr>
            <a:xfrm flipH="1">
              <a:off x="1797877" y="2689905"/>
              <a:ext cx="2536200" cy="1054500"/>
            </a:xfrm>
            <a:prstGeom prst="round2DiagRect">
              <a:avLst>
                <a:gd name="adj1" fmla="val 3759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txBox="1"/>
            <p:nvPr/>
          </p:nvSpPr>
          <p:spPr>
            <a:xfrm>
              <a:off x="1872475" y="2823952"/>
              <a:ext cx="2387100" cy="468900"/>
            </a:xfrm>
            <a:prstGeom prst="rect">
              <a:avLst/>
            </a:prstGeom>
            <a:noFill/>
            <a:ln>
              <a:noFill/>
            </a:ln>
          </p:spPr>
          <p:txBody>
            <a:bodyPr spcFirstLastPara="1" wrap="square" lIns="91425" tIns="91425" rIns="91425" bIns="91425" anchor="t" anchorCtr="0">
              <a:noAutofit/>
            </a:bodyPr>
            <a:lstStyle/>
            <a:p>
              <a:pPr algn="ctr"/>
              <a:r>
                <a:rPr lang="en" sz="2000" b="1" dirty="0">
                  <a:solidFill>
                    <a:schemeClr val="lt2"/>
                  </a:solidFill>
                  <a:latin typeface="MV Boli" panose="02000500030200090000" pitchFamily="2" charset="0"/>
                  <a:cs typeface="MV Boli" panose="02000500030200090000" pitchFamily="2" charset="0"/>
                  <a:sym typeface="Playfair Display"/>
                </a:rPr>
                <a:t>EMAN </a:t>
              </a:r>
            </a:p>
            <a:p>
              <a:pPr algn="ctr"/>
              <a:r>
                <a:rPr lang="en" sz="2000" b="1" dirty="0">
                  <a:solidFill>
                    <a:schemeClr val="lt2"/>
                  </a:solidFill>
                  <a:latin typeface="MV Boli" panose="02000500030200090000" pitchFamily="2" charset="0"/>
                  <a:cs typeface="MV Boli" panose="02000500030200090000" pitchFamily="2" charset="0"/>
                  <a:sym typeface="Playfair Display"/>
                </a:rPr>
                <a:t>AZAIZEH</a:t>
              </a:r>
              <a:endParaRPr sz="2000" b="1" dirty="0">
                <a:solidFill>
                  <a:schemeClr val="lt2"/>
                </a:solidFill>
                <a:latin typeface="MV Boli" panose="02000500030200090000" pitchFamily="2" charset="0"/>
                <a:cs typeface="MV Boli" panose="02000500030200090000" pitchFamily="2" charset="0"/>
                <a:sym typeface="Playfair Display"/>
              </a:endParaRPr>
            </a:p>
          </p:txBody>
        </p:sp>
      </p:grpSp>
      <p:grpSp>
        <p:nvGrpSpPr>
          <p:cNvPr id="155" name="Google Shape;155;p18"/>
          <p:cNvGrpSpPr/>
          <p:nvPr/>
        </p:nvGrpSpPr>
        <p:grpSpPr>
          <a:xfrm>
            <a:off x="4428831" y="1526684"/>
            <a:ext cx="2536201" cy="1054500"/>
            <a:chOff x="4809831" y="1635541"/>
            <a:chExt cx="2536201" cy="1054500"/>
          </a:xfrm>
        </p:grpSpPr>
        <p:sp>
          <p:nvSpPr>
            <p:cNvPr id="156" name="Google Shape;156;p18"/>
            <p:cNvSpPr/>
            <p:nvPr/>
          </p:nvSpPr>
          <p:spPr>
            <a:xfrm>
              <a:off x="4809832" y="1635541"/>
              <a:ext cx="2536200" cy="1054500"/>
            </a:xfrm>
            <a:prstGeom prst="round2DiagRect">
              <a:avLst>
                <a:gd name="adj1" fmla="val 37599"/>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8"/>
            <p:cNvSpPr txBox="1"/>
            <p:nvPr/>
          </p:nvSpPr>
          <p:spPr>
            <a:xfrm>
              <a:off x="4809831" y="1822223"/>
              <a:ext cx="2387100" cy="57110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lt2"/>
                  </a:solidFill>
                  <a:latin typeface="MV Boli" panose="02000500030200090000" pitchFamily="2" charset="0"/>
                  <a:ea typeface="Playfair Display"/>
                  <a:cs typeface="MV Boli" panose="02000500030200090000" pitchFamily="2" charset="0"/>
                  <a:sym typeface="Playfair Display"/>
                </a:rPr>
                <a:t>LEEN</a:t>
              </a:r>
              <a:r>
                <a:rPr lang="en" sz="1700" b="1" dirty="0">
                  <a:solidFill>
                    <a:schemeClr val="lt2"/>
                  </a:solidFill>
                  <a:latin typeface="MV Boli" panose="02000500030200090000" pitchFamily="2" charset="0"/>
                  <a:ea typeface="Playfair Display"/>
                  <a:cs typeface="MV Boli" panose="02000500030200090000" pitchFamily="2" charset="0"/>
                  <a:sym typeface="Playfair Display"/>
                </a:rPr>
                <a:t> </a:t>
              </a:r>
              <a:br>
                <a:rPr lang="en" sz="1700" b="1" dirty="0">
                  <a:solidFill>
                    <a:schemeClr val="lt2"/>
                  </a:solidFill>
                  <a:latin typeface="MV Boli" panose="02000500030200090000" pitchFamily="2" charset="0"/>
                  <a:ea typeface="Playfair Display"/>
                  <a:cs typeface="MV Boli" panose="02000500030200090000" pitchFamily="2" charset="0"/>
                  <a:sym typeface="Playfair Display"/>
                </a:rPr>
              </a:br>
              <a:r>
                <a:rPr lang="en" sz="1800" b="1" dirty="0">
                  <a:solidFill>
                    <a:schemeClr val="lt2"/>
                  </a:solidFill>
                  <a:latin typeface="MV Boli" panose="02000500030200090000" pitchFamily="2" charset="0"/>
                  <a:ea typeface="Playfair Display"/>
                  <a:cs typeface="MV Boli" panose="02000500030200090000" pitchFamily="2" charset="0"/>
                  <a:sym typeface="Playfair Display"/>
                </a:rPr>
                <a:t>MALLAH</a:t>
              </a:r>
              <a:endParaRPr sz="1700" b="1" dirty="0">
                <a:solidFill>
                  <a:schemeClr val="lt2"/>
                </a:solidFill>
                <a:latin typeface="MV Boli" panose="02000500030200090000" pitchFamily="2" charset="0"/>
                <a:ea typeface="Playfair Display"/>
                <a:cs typeface="MV Boli" panose="02000500030200090000" pitchFamily="2" charset="0"/>
                <a:sym typeface="Playfair Display"/>
              </a:endParaRPr>
            </a:p>
          </p:txBody>
        </p:sp>
      </p:grpSp>
      <p:grpSp>
        <p:nvGrpSpPr>
          <p:cNvPr id="160" name="Google Shape;160;p18"/>
          <p:cNvGrpSpPr/>
          <p:nvPr/>
        </p:nvGrpSpPr>
        <p:grpSpPr>
          <a:xfrm>
            <a:off x="4428832" y="2858632"/>
            <a:ext cx="2536200" cy="1054500"/>
            <a:chOff x="4809832" y="2967489"/>
            <a:chExt cx="2536200" cy="1054500"/>
          </a:xfrm>
        </p:grpSpPr>
        <p:sp>
          <p:nvSpPr>
            <p:cNvPr id="161" name="Google Shape;161;p18"/>
            <p:cNvSpPr/>
            <p:nvPr/>
          </p:nvSpPr>
          <p:spPr>
            <a:xfrm>
              <a:off x="4809832" y="2967489"/>
              <a:ext cx="2536200" cy="1054500"/>
            </a:xfrm>
            <a:prstGeom prst="round2DiagRect">
              <a:avLst>
                <a:gd name="adj1" fmla="val 37599"/>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8"/>
            <p:cNvSpPr txBox="1"/>
            <p:nvPr/>
          </p:nvSpPr>
          <p:spPr>
            <a:xfrm>
              <a:off x="4884425" y="3100702"/>
              <a:ext cx="2387100" cy="72054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tx2">
                      <a:lumMod val="10000"/>
                    </a:schemeClr>
                  </a:solidFill>
                  <a:latin typeface="MV Boli" panose="02000500030200090000" pitchFamily="2" charset="0"/>
                  <a:cs typeface="MV Boli" panose="02000500030200090000" pitchFamily="2" charset="0"/>
                  <a:sym typeface="Playfair Display"/>
                </a:rPr>
                <a:t>AQEEL </a:t>
              </a:r>
              <a:br>
                <a:rPr lang="en" sz="2000" b="1" dirty="0">
                  <a:solidFill>
                    <a:schemeClr val="tx2">
                      <a:lumMod val="10000"/>
                    </a:schemeClr>
                  </a:solidFill>
                  <a:latin typeface="MV Boli" panose="02000500030200090000" pitchFamily="2" charset="0"/>
                  <a:cs typeface="MV Boli" panose="02000500030200090000" pitchFamily="2" charset="0"/>
                  <a:sym typeface="Playfair Display"/>
                </a:rPr>
              </a:br>
              <a:r>
                <a:rPr lang="en" sz="2000" b="1" dirty="0">
                  <a:solidFill>
                    <a:schemeClr val="tx2">
                      <a:lumMod val="10000"/>
                    </a:schemeClr>
                  </a:solidFill>
                  <a:latin typeface="MV Boli" panose="02000500030200090000" pitchFamily="2" charset="0"/>
                  <a:cs typeface="MV Boli" panose="02000500030200090000" pitchFamily="2" charset="0"/>
                  <a:sym typeface="Playfair Display"/>
                </a:rPr>
                <a:t>SHATNAWI</a:t>
              </a:r>
              <a:endParaRPr sz="2000" b="1" dirty="0">
                <a:solidFill>
                  <a:schemeClr val="tx2">
                    <a:lumMod val="10000"/>
                  </a:schemeClr>
                </a:solidFill>
                <a:latin typeface="MV Boli" panose="02000500030200090000" pitchFamily="2" charset="0"/>
                <a:cs typeface="MV Boli" panose="02000500030200090000" pitchFamily="2" charset="0"/>
                <a:sym typeface="Playfair Display"/>
              </a:endParaRPr>
            </a:p>
          </p:txBody>
        </p:sp>
      </p:grpSp>
      <p:sp>
        <p:nvSpPr>
          <p:cNvPr id="143" name="Google Shape;143;p18"/>
          <p:cNvSpPr/>
          <p:nvPr/>
        </p:nvSpPr>
        <p:spPr>
          <a:xfrm>
            <a:off x="4119404" y="1150829"/>
            <a:ext cx="143100" cy="3157500"/>
          </a:xfrm>
          <a:prstGeom prst="round2SameRect">
            <a:avLst>
              <a:gd name="adj1" fmla="val 50000"/>
              <a:gd name="adj2" fmla="val 0"/>
            </a:avLst>
          </a:prstGeom>
          <a:solidFill>
            <a:schemeClr val="tx2">
              <a:lumMod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 name="Picture 1">
            <a:extLst>
              <a:ext uri="{FF2B5EF4-FFF2-40B4-BE49-F238E27FC236}">
                <a16:creationId xmlns:a16="http://schemas.microsoft.com/office/drawing/2014/main" id="{D8155B96-9EDB-751D-FF55-7F0DC2B02672}"/>
              </a:ext>
            </a:extLst>
          </p:cNvPr>
          <p:cNvPicPr>
            <a:picLocks noChangeAspect="1"/>
          </p:cNvPicPr>
          <p:nvPr/>
        </p:nvPicPr>
        <p:blipFill>
          <a:blip r:embed="rId3"/>
          <a:stretch>
            <a:fillRect/>
          </a:stretch>
        </p:blipFill>
        <p:spPr>
          <a:xfrm>
            <a:off x="7628164" y="3636084"/>
            <a:ext cx="1515836" cy="1507415"/>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E64CCA-A7D2-A976-BB54-1F6873F7CD80}"/>
              </a:ext>
            </a:extLst>
          </p:cNvPr>
          <p:cNvPicPr>
            <a:picLocks noChangeAspect="1"/>
          </p:cNvPicPr>
          <p:nvPr/>
        </p:nvPicPr>
        <p:blipFill>
          <a:blip r:embed="rId2"/>
          <a:stretch>
            <a:fillRect/>
          </a:stretch>
        </p:blipFill>
        <p:spPr>
          <a:xfrm>
            <a:off x="3755571" y="-214994"/>
            <a:ext cx="5388429" cy="5358494"/>
          </a:xfrm>
          <a:prstGeom prst="rect">
            <a:avLst/>
          </a:prstGeom>
        </p:spPr>
      </p:pic>
      <p:sp>
        <p:nvSpPr>
          <p:cNvPr id="5" name="Rectangle 4">
            <a:extLst>
              <a:ext uri="{FF2B5EF4-FFF2-40B4-BE49-F238E27FC236}">
                <a16:creationId xmlns:a16="http://schemas.microsoft.com/office/drawing/2014/main" id="{1BD66586-0BF5-C2DA-68EA-2140C508199A}"/>
              </a:ext>
            </a:extLst>
          </p:cNvPr>
          <p:cNvSpPr/>
          <p:nvPr/>
        </p:nvSpPr>
        <p:spPr>
          <a:xfrm>
            <a:off x="301370" y="1171591"/>
            <a:ext cx="3185487" cy="2585323"/>
          </a:xfrm>
          <a:prstGeom prst="rect">
            <a:avLst/>
          </a:prstGeom>
          <a:noFill/>
        </p:spPr>
        <p:txBody>
          <a:bodyPr wrap="none" lIns="91440" tIns="45720" rIns="91440" bIns="45720">
            <a:spAutoFit/>
          </a:bodyPr>
          <a:lstStyle/>
          <a:p>
            <a:r>
              <a:rPr lang="en-US" sz="5400" b="1" cap="none" spc="0" dirty="0">
                <a:ln w="22225">
                  <a:solidFill>
                    <a:schemeClr val="accent2"/>
                  </a:solidFill>
                  <a:prstDash val="solid"/>
                </a:ln>
                <a:solidFill>
                  <a:schemeClr val="accent2">
                    <a:lumMod val="40000"/>
                    <a:lumOff val="60000"/>
                  </a:schemeClr>
                </a:solidFill>
                <a:effectLst/>
              </a:rPr>
              <a:t>Thanks</a:t>
            </a:r>
          </a:p>
          <a:p>
            <a:r>
              <a:rPr lang="en-US" sz="5400" b="1" cap="none" spc="0" dirty="0">
                <a:ln w="22225">
                  <a:solidFill>
                    <a:schemeClr val="accent2"/>
                  </a:solidFill>
                  <a:prstDash val="solid"/>
                </a:ln>
                <a:solidFill>
                  <a:schemeClr val="accent2">
                    <a:lumMod val="40000"/>
                    <a:lumOff val="60000"/>
                  </a:schemeClr>
                </a:solidFill>
                <a:effectLst/>
              </a:rPr>
              <a:t> for </a:t>
            </a:r>
          </a:p>
          <a:p>
            <a:r>
              <a:rPr lang="en-US" sz="5400" b="1" cap="none" spc="0" dirty="0">
                <a:ln w="22225">
                  <a:solidFill>
                    <a:schemeClr val="accent2"/>
                  </a:solidFill>
                  <a:prstDash val="solid"/>
                </a:ln>
                <a:solidFill>
                  <a:schemeClr val="accent2">
                    <a:lumMod val="40000"/>
                    <a:lumOff val="60000"/>
                  </a:schemeClr>
                </a:solidFill>
                <a:effectLst/>
              </a:rPr>
              <a:t>watching</a:t>
            </a:r>
          </a:p>
        </p:txBody>
      </p:sp>
    </p:spTree>
    <p:extLst>
      <p:ext uri="{BB962C8B-B14F-4D97-AF65-F5344CB8AC3E}">
        <p14:creationId xmlns:p14="http://schemas.microsoft.com/office/powerpoint/2010/main" val="29775030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C47872F1-C9D8-404D-8543-7852E6494563}"/>
              </a:ext>
            </a:extLst>
          </p:cNvPr>
          <p:cNvSpPr/>
          <p:nvPr/>
        </p:nvSpPr>
        <p:spPr>
          <a:xfrm>
            <a:off x="2387601" y="1447386"/>
            <a:ext cx="3493914" cy="311191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C16B65C5-F392-463A-A457-4FB984006EB7}"/>
              </a:ext>
            </a:extLst>
          </p:cNvPr>
          <p:cNvSpPr/>
          <p:nvPr/>
        </p:nvSpPr>
        <p:spPr>
          <a:xfrm>
            <a:off x="3886352" y="60816"/>
            <a:ext cx="1261855" cy="2252361"/>
          </a:xfrm>
          <a:custGeom>
            <a:avLst/>
            <a:gdLst>
              <a:gd name="connsiteX0" fmla="*/ 405113 w 781557"/>
              <a:gd name="connsiteY0" fmla="*/ 1394817 h 1394817"/>
              <a:gd name="connsiteX1" fmla="*/ 781440 w 781557"/>
              <a:gd name="connsiteY1" fmla="*/ 663830 h 1394817"/>
              <a:gd name="connsiteX2" fmla="*/ 377487 w 781557"/>
              <a:gd name="connsiteY2" fmla="*/ 0 h 1394817"/>
              <a:gd name="connsiteX3" fmla="*/ 117 w 781557"/>
              <a:gd name="connsiteY3" fmla="*/ 679328 h 1394817"/>
              <a:gd name="connsiteX4" fmla="*/ 405113 w 781557"/>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557" h="1394817">
                <a:moveTo>
                  <a:pt x="405113" y="1394817"/>
                </a:moveTo>
                <a:cubicBezTo>
                  <a:pt x="405113" y="1394817"/>
                  <a:pt x="789258" y="1033198"/>
                  <a:pt x="781440" y="663830"/>
                </a:cubicBezTo>
                <a:cubicBezTo>
                  <a:pt x="773622" y="294461"/>
                  <a:pt x="377487" y="0"/>
                  <a:pt x="377487" y="0"/>
                </a:cubicBezTo>
                <a:cubicBezTo>
                  <a:pt x="377487" y="0"/>
                  <a:pt x="-7701" y="309959"/>
                  <a:pt x="117" y="679328"/>
                </a:cubicBezTo>
                <a:cubicBezTo>
                  <a:pt x="7936" y="1048696"/>
                  <a:pt x="405113" y="1394817"/>
                  <a:pt x="405113" y="1394817"/>
                </a:cubicBezTo>
                <a:close/>
              </a:path>
            </a:pathLst>
          </a:custGeom>
          <a:solidFill>
            <a:srgbClr val="F5B758"/>
          </a:solidFill>
          <a:ln w="12700" cap="flat">
            <a:solidFill>
              <a:srgbClr val="D88942"/>
            </a:solidFill>
            <a:prstDash val="solid"/>
            <a:miter/>
          </a:ln>
        </p:spPr>
        <p:txBody>
          <a:bodyPr rtlCol="0" anchor="ctr"/>
          <a:lstStyle/>
          <a:p>
            <a:pPr algn="ctr"/>
            <a:r>
              <a:rPr lang="en-US" sz="1600" b="1" dirty="0">
                <a:solidFill>
                  <a:schemeClr val="accent2">
                    <a:lumMod val="50000"/>
                  </a:schemeClr>
                </a:solidFill>
              </a:rPr>
              <a:t>Export </a:t>
            </a:r>
          </a:p>
          <a:p>
            <a:pPr algn="ctr"/>
            <a:r>
              <a:rPr lang="en-US" sz="1600" b="1" dirty="0">
                <a:solidFill>
                  <a:schemeClr val="accent2">
                    <a:lumMod val="50000"/>
                  </a:schemeClr>
                </a:solidFill>
              </a:rPr>
              <a:t>annotation</a:t>
            </a:r>
          </a:p>
        </p:txBody>
      </p:sp>
      <p:sp>
        <p:nvSpPr>
          <p:cNvPr id="23" name="Freeform: Shape 22">
            <a:extLst>
              <a:ext uri="{FF2B5EF4-FFF2-40B4-BE49-F238E27FC236}">
                <a16:creationId xmlns:a16="http://schemas.microsoft.com/office/drawing/2014/main" id="{005E127E-0B1C-409E-80C4-BA5F6F292F0B}"/>
              </a:ext>
            </a:extLst>
          </p:cNvPr>
          <p:cNvSpPr/>
          <p:nvPr/>
        </p:nvSpPr>
        <p:spPr>
          <a:xfrm>
            <a:off x="3423521" y="1715531"/>
            <a:ext cx="782048" cy="1394300"/>
          </a:xfrm>
          <a:custGeom>
            <a:avLst/>
            <a:gdLst>
              <a:gd name="connsiteX0" fmla="*/ 405619 w 782048"/>
              <a:gd name="connsiteY0" fmla="*/ 1394301 h 1394300"/>
              <a:gd name="connsiteX1" fmla="*/ 781946 w 782048"/>
              <a:gd name="connsiteY1" fmla="*/ 663830 h 1394300"/>
              <a:gd name="connsiteX2" fmla="*/ 377994 w 782048"/>
              <a:gd name="connsiteY2" fmla="*/ 0 h 1394300"/>
              <a:gd name="connsiteX3" fmla="*/ 102 w 782048"/>
              <a:gd name="connsiteY3" fmla="*/ 678811 h 1394300"/>
              <a:gd name="connsiteX4" fmla="*/ 405619 w 782048"/>
              <a:gd name="connsiteY4" fmla="*/ 1394301 h 139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048" h="1394300">
                <a:moveTo>
                  <a:pt x="405619" y="1394301"/>
                </a:moveTo>
                <a:cubicBezTo>
                  <a:pt x="405619" y="1394301"/>
                  <a:pt x="789243" y="1032681"/>
                  <a:pt x="781946" y="663830"/>
                </a:cubicBezTo>
                <a:cubicBezTo>
                  <a:pt x="774649" y="294978"/>
                  <a:pt x="377994" y="0"/>
                  <a:pt x="377994" y="0"/>
                </a:cubicBezTo>
                <a:cubicBezTo>
                  <a:pt x="377994" y="0"/>
                  <a:pt x="-7195" y="309959"/>
                  <a:pt x="102" y="678811"/>
                </a:cubicBezTo>
                <a:cubicBezTo>
                  <a:pt x="7400" y="1047663"/>
                  <a:pt x="405619" y="1394301"/>
                  <a:pt x="405619" y="1394301"/>
                </a:cubicBezTo>
                <a:close/>
              </a:path>
            </a:pathLst>
          </a:custGeom>
          <a:solidFill>
            <a:srgbClr val="F5B758"/>
          </a:solidFill>
          <a:ln w="12700" cap="flat">
            <a:solidFill>
              <a:srgbClr val="D88942"/>
            </a:solidFill>
            <a:prstDash val="solid"/>
            <a:miter/>
          </a:ln>
        </p:spPr>
        <p:txBody>
          <a:bodyPr rtlCol="0" anchor="ctr"/>
          <a:lstStyle/>
          <a:p>
            <a:pPr algn="ctr"/>
            <a:r>
              <a:rPr lang="en-US" sz="700" b="1" dirty="0"/>
              <a:t>Segmentation Images</a:t>
            </a:r>
          </a:p>
        </p:txBody>
      </p:sp>
      <p:pic>
        <p:nvPicPr>
          <p:cNvPr id="25" name="Picture 24">
            <a:extLst>
              <a:ext uri="{FF2B5EF4-FFF2-40B4-BE49-F238E27FC236}">
                <a16:creationId xmlns:a16="http://schemas.microsoft.com/office/drawing/2014/main" id="{0731E132-2866-427F-BC29-CAAE6F1F75DD}"/>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1" name="Freeform: Shape 10">
            <a:extLst>
              <a:ext uri="{FF2B5EF4-FFF2-40B4-BE49-F238E27FC236}">
                <a16:creationId xmlns:a16="http://schemas.microsoft.com/office/drawing/2014/main" id="{6642F4A9-834D-475E-8F2D-1434178DECC2}"/>
              </a:ext>
            </a:extLst>
          </p:cNvPr>
          <p:cNvSpPr/>
          <p:nvPr/>
        </p:nvSpPr>
        <p:spPr>
          <a:xfrm>
            <a:off x="2664509" y="2376676"/>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Download data from Kaggle </a:t>
            </a:r>
          </a:p>
        </p:txBody>
      </p:sp>
      <p:sp>
        <p:nvSpPr>
          <p:cNvPr id="4" name="TextBox 3">
            <a:extLst>
              <a:ext uri="{FF2B5EF4-FFF2-40B4-BE49-F238E27FC236}">
                <a16:creationId xmlns:a16="http://schemas.microsoft.com/office/drawing/2014/main" id="{15EF6A93-706B-4BC0-AECE-C01657BAF37F}"/>
              </a:ext>
            </a:extLst>
          </p:cNvPr>
          <p:cNvSpPr txBox="1"/>
          <p:nvPr/>
        </p:nvSpPr>
        <p:spPr>
          <a:xfrm>
            <a:off x="281235" y="373350"/>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16382675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C47872F1-C9D8-404D-8543-7852E6494563}"/>
              </a:ext>
            </a:extLst>
          </p:cNvPr>
          <p:cNvSpPr/>
          <p:nvPr/>
        </p:nvSpPr>
        <p:spPr>
          <a:xfrm>
            <a:off x="2217540" y="1726697"/>
            <a:ext cx="3493914" cy="311191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C16B65C5-F392-463A-A457-4FB984006EB7}"/>
              </a:ext>
            </a:extLst>
          </p:cNvPr>
          <p:cNvSpPr/>
          <p:nvPr/>
        </p:nvSpPr>
        <p:spPr>
          <a:xfrm>
            <a:off x="4161045" y="984544"/>
            <a:ext cx="781557" cy="1394817"/>
          </a:xfrm>
          <a:custGeom>
            <a:avLst/>
            <a:gdLst>
              <a:gd name="connsiteX0" fmla="*/ 405113 w 781557"/>
              <a:gd name="connsiteY0" fmla="*/ 1394817 h 1394817"/>
              <a:gd name="connsiteX1" fmla="*/ 781440 w 781557"/>
              <a:gd name="connsiteY1" fmla="*/ 663830 h 1394817"/>
              <a:gd name="connsiteX2" fmla="*/ 377487 w 781557"/>
              <a:gd name="connsiteY2" fmla="*/ 0 h 1394817"/>
              <a:gd name="connsiteX3" fmla="*/ 117 w 781557"/>
              <a:gd name="connsiteY3" fmla="*/ 679328 h 1394817"/>
              <a:gd name="connsiteX4" fmla="*/ 405113 w 781557"/>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557" h="1394817">
                <a:moveTo>
                  <a:pt x="405113" y="1394817"/>
                </a:moveTo>
                <a:cubicBezTo>
                  <a:pt x="405113" y="1394817"/>
                  <a:pt x="789258" y="1033198"/>
                  <a:pt x="781440" y="663830"/>
                </a:cubicBezTo>
                <a:cubicBezTo>
                  <a:pt x="773622" y="294461"/>
                  <a:pt x="377487" y="0"/>
                  <a:pt x="377487" y="0"/>
                </a:cubicBezTo>
                <a:cubicBezTo>
                  <a:pt x="377487" y="0"/>
                  <a:pt x="-7701" y="309959"/>
                  <a:pt x="117" y="679328"/>
                </a:cubicBezTo>
                <a:cubicBezTo>
                  <a:pt x="7936" y="1048696"/>
                  <a:pt x="405113" y="1394817"/>
                  <a:pt x="405113"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Export </a:t>
            </a:r>
          </a:p>
          <a:p>
            <a:pPr algn="ctr"/>
            <a:r>
              <a:rPr lang="en-US" sz="900" b="1" dirty="0"/>
              <a:t>annotation</a:t>
            </a:r>
          </a:p>
        </p:txBody>
      </p:sp>
      <p:sp>
        <p:nvSpPr>
          <p:cNvPr id="23" name="Freeform: Shape 22">
            <a:extLst>
              <a:ext uri="{FF2B5EF4-FFF2-40B4-BE49-F238E27FC236}">
                <a16:creationId xmlns:a16="http://schemas.microsoft.com/office/drawing/2014/main" id="{005E127E-0B1C-409E-80C4-BA5F6F292F0B}"/>
              </a:ext>
            </a:extLst>
          </p:cNvPr>
          <p:cNvSpPr/>
          <p:nvPr/>
        </p:nvSpPr>
        <p:spPr>
          <a:xfrm>
            <a:off x="3423521" y="1715531"/>
            <a:ext cx="782048" cy="1394300"/>
          </a:xfrm>
          <a:custGeom>
            <a:avLst/>
            <a:gdLst>
              <a:gd name="connsiteX0" fmla="*/ 405619 w 782048"/>
              <a:gd name="connsiteY0" fmla="*/ 1394301 h 1394300"/>
              <a:gd name="connsiteX1" fmla="*/ 781946 w 782048"/>
              <a:gd name="connsiteY1" fmla="*/ 663830 h 1394300"/>
              <a:gd name="connsiteX2" fmla="*/ 377994 w 782048"/>
              <a:gd name="connsiteY2" fmla="*/ 0 h 1394300"/>
              <a:gd name="connsiteX3" fmla="*/ 102 w 782048"/>
              <a:gd name="connsiteY3" fmla="*/ 678811 h 1394300"/>
              <a:gd name="connsiteX4" fmla="*/ 405619 w 782048"/>
              <a:gd name="connsiteY4" fmla="*/ 1394301 h 139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048" h="1394300">
                <a:moveTo>
                  <a:pt x="405619" y="1394301"/>
                </a:moveTo>
                <a:cubicBezTo>
                  <a:pt x="405619" y="1394301"/>
                  <a:pt x="789243" y="1032681"/>
                  <a:pt x="781946" y="663830"/>
                </a:cubicBezTo>
                <a:cubicBezTo>
                  <a:pt x="774649" y="294978"/>
                  <a:pt x="377994" y="0"/>
                  <a:pt x="377994" y="0"/>
                </a:cubicBezTo>
                <a:cubicBezTo>
                  <a:pt x="377994" y="0"/>
                  <a:pt x="-7195" y="309959"/>
                  <a:pt x="102" y="678811"/>
                </a:cubicBezTo>
                <a:cubicBezTo>
                  <a:pt x="7400" y="1047663"/>
                  <a:pt x="405619" y="1394301"/>
                  <a:pt x="405619" y="1394301"/>
                </a:cubicBezTo>
                <a:close/>
              </a:path>
            </a:pathLst>
          </a:custGeom>
          <a:solidFill>
            <a:srgbClr val="F5B758"/>
          </a:solidFill>
          <a:ln w="12700" cap="flat">
            <a:solidFill>
              <a:srgbClr val="D88942"/>
            </a:solidFill>
            <a:prstDash val="solid"/>
            <a:miter/>
          </a:ln>
        </p:spPr>
        <p:txBody>
          <a:bodyPr rtlCol="0" anchor="ctr"/>
          <a:lstStyle/>
          <a:p>
            <a:pPr algn="ctr"/>
            <a:r>
              <a:rPr lang="en-US" sz="700" b="1" dirty="0"/>
              <a:t>Segmentation Images</a:t>
            </a:r>
          </a:p>
        </p:txBody>
      </p:sp>
      <p:sp>
        <p:nvSpPr>
          <p:cNvPr id="24" name="Freeform: Shape 23">
            <a:extLst>
              <a:ext uri="{FF2B5EF4-FFF2-40B4-BE49-F238E27FC236}">
                <a16:creationId xmlns:a16="http://schemas.microsoft.com/office/drawing/2014/main" id="{487FC66E-1039-4C38-8F43-D977D5334CAB}"/>
              </a:ext>
            </a:extLst>
          </p:cNvPr>
          <p:cNvSpPr/>
          <p:nvPr/>
        </p:nvSpPr>
        <p:spPr>
          <a:xfrm>
            <a:off x="4899642" y="1"/>
            <a:ext cx="1348758" cy="1648890"/>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1200" b="1" dirty="0">
                <a:solidFill>
                  <a:schemeClr val="accent2">
                    <a:lumMod val="50000"/>
                  </a:schemeClr>
                </a:solidFill>
              </a:rPr>
              <a:t>Augmentation</a:t>
            </a:r>
          </a:p>
        </p:txBody>
      </p:sp>
      <p:pic>
        <p:nvPicPr>
          <p:cNvPr id="25" name="Picture 24">
            <a:extLst>
              <a:ext uri="{FF2B5EF4-FFF2-40B4-BE49-F238E27FC236}">
                <a16:creationId xmlns:a16="http://schemas.microsoft.com/office/drawing/2014/main" id="{0731E132-2866-427F-BC29-CAAE6F1F75DD}"/>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1" name="Freeform: Shape 10">
            <a:extLst>
              <a:ext uri="{FF2B5EF4-FFF2-40B4-BE49-F238E27FC236}">
                <a16:creationId xmlns:a16="http://schemas.microsoft.com/office/drawing/2014/main" id="{6642F4A9-834D-475E-8F2D-1434178DECC2}"/>
              </a:ext>
            </a:extLst>
          </p:cNvPr>
          <p:cNvSpPr/>
          <p:nvPr/>
        </p:nvSpPr>
        <p:spPr>
          <a:xfrm>
            <a:off x="2664509" y="2376676"/>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Download data from Kaggle </a:t>
            </a:r>
          </a:p>
        </p:txBody>
      </p:sp>
      <p:sp>
        <p:nvSpPr>
          <p:cNvPr id="4" name="TextBox 3">
            <a:extLst>
              <a:ext uri="{FF2B5EF4-FFF2-40B4-BE49-F238E27FC236}">
                <a16:creationId xmlns:a16="http://schemas.microsoft.com/office/drawing/2014/main" id="{15EF6A93-706B-4BC0-AECE-C01657BAF37F}"/>
              </a:ext>
            </a:extLst>
          </p:cNvPr>
          <p:cNvSpPr txBox="1"/>
          <p:nvPr/>
        </p:nvSpPr>
        <p:spPr>
          <a:xfrm>
            <a:off x="281235" y="373350"/>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41312856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C47872F1-C9D8-404D-8543-7852E6494563}"/>
              </a:ext>
            </a:extLst>
          </p:cNvPr>
          <p:cNvSpPr/>
          <p:nvPr/>
        </p:nvSpPr>
        <p:spPr>
          <a:xfrm>
            <a:off x="2387601" y="1447386"/>
            <a:ext cx="3493914" cy="311191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99699D1F-F55E-4319-A1F9-0B9CCC7A0373}"/>
              </a:ext>
            </a:extLst>
          </p:cNvPr>
          <p:cNvSpPr/>
          <p:nvPr/>
        </p:nvSpPr>
        <p:spPr>
          <a:xfrm>
            <a:off x="5896691" y="112599"/>
            <a:ext cx="1832150" cy="1394817"/>
          </a:xfrm>
          <a:custGeom>
            <a:avLst/>
            <a:gdLst>
              <a:gd name="connsiteX0" fmla="*/ 762096 w 1001973"/>
              <a:gd name="connsiteY0" fmla="*/ 786373 h 993087"/>
              <a:gd name="connsiteX1" fmla="*/ 1001340 w 1001973"/>
              <a:gd name="connsiteY1" fmla="*/ 626 h 993087"/>
              <a:gd name="connsiteX2" fmla="*/ 209071 w 1001973"/>
              <a:gd name="connsiteY2" fmla="*/ 238262 h 993087"/>
              <a:gd name="connsiteX3" fmla="*/ 6313 w 1001973"/>
              <a:gd name="connsiteY3" fmla="*/ 986814 h 993087"/>
              <a:gd name="connsiteX4" fmla="*/ 762096 w 1001973"/>
              <a:gd name="connsiteY4" fmla="*/ 786373 h 993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973" h="993087">
                <a:moveTo>
                  <a:pt x="762096" y="786373"/>
                </a:moveTo>
                <a:cubicBezTo>
                  <a:pt x="1026359" y="523941"/>
                  <a:pt x="1001340" y="626"/>
                  <a:pt x="1001340" y="626"/>
                </a:cubicBezTo>
                <a:cubicBezTo>
                  <a:pt x="1001340" y="626"/>
                  <a:pt x="473856" y="-24170"/>
                  <a:pt x="209071" y="238262"/>
                </a:cubicBezTo>
                <a:cubicBezTo>
                  <a:pt x="-55713" y="500694"/>
                  <a:pt x="6313" y="986814"/>
                  <a:pt x="6313" y="986814"/>
                </a:cubicBezTo>
                <a:cubicBezTo>
                  <a:pt x="6313" y="986814"/>
                  <a:pt x="496269" y="1048289"/>
                  <a:pt x="762096" y="786373"/>
                </a:cubicBezTo>
                <a:close/>
              </a:path>
            </a:pathLst>
          </a:custGeom>
          <a:solidFill>
            <a:srgbClr val="F5B758"/>
          </a:solidFill>
          <a:ln w="12700" cap="flat">
            <a:solidFill>
              <a:srgbClr val="D88942"/>
            </a:solidFill>
            <a:prstDash val="solid"/>
            <a:miter/>
          </a:ln>
        </p:spPr>
        <p:txBody>
          <a:bodyPr rtlCol="0" anchor="ctr"/>
          <a:lstStyle/>
          <a:p>
            <a:pPr algn="ctr"/>
            <a:r>
              <a:rPr lang="en-US" sz="1600" b="1" dirty="0">
                <a:solidFill>
                  <a:schemeClr val="accent2">
                    <a:lumMod val="50000"/>
                  </a:schemeClr>
                </a:solidFill>
              </a:rPr>
              <a:t>Train Models</a:t>
            </a:r>
          </a:p>
        </p:txBody>
      </p:sp>
      <p:sp>
        <p:nvSpPr>
          <p:cNvPr id="22" name="Freeform: Shape 21">
            <a:extLst>
              <a:ext uri="{FF2B5EF4-FFF2-40B4-BE49-F238E27FC236}">
                <a16:creationId xmlns:a16="http://schemas.microsoft.com/office/drawing/2014/main" id="{C16B65C5-F392-463A-A457-4FB984006EB7}"/>
              </a:ext>
            </a:extLst>
          </p:cNvPr>
          <p:cNvSpPr/>
          <p:nvPr/>
        </p:nvSpPr>
        <p:spPr>
          <a:xfrm>
            <a:off x="4161045" y="984544"/>
            <a:ext cx="781557" cy="1394817"/>
          </a:xfrm>
          <a:custGeom>
            <a:avLst/>
            <a:gdLst>
              <a:gd name="connsiteX0" fmla="*/ 405113 w 781557"/>
              <a:gd name="connsiteY0" fmla="*/ 1394817 h 1394817"/>
              <a:gd name="connsiteX1" fmla="*/ 781440 w 781557"/>
              <a:gd name="connsiteY1" fmla="*/ 663830 h 1394817"/>
              <a:gd name="connsiteX2" fmla="*/ 377487 w 781557"/>
              <a:gd name="connsiteY2" fmla="*/ 0 h 1394817"/>
              <a:gd name="connsiteX3" fmla="*/ 117 w 781557"/>
              <a:gd name="connsiteY3" fmla="*/ 679328 h 1394817"/>
              <a:gd name="connsiteX4" fmla="*/ 405113 w 781557"/>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557" h="1394817">
                <a:moveTo>
                  <a:pt x="405113" y="1394817"/>
                </a:moveTo>
                <a:cubicBezTo>
                  <a:pt x="405113" y="1394817"/>
                  <a:pt x="789258" y="1033198"/>
                  <a:pt x="781440" y="663830"/>
                </a:cubicBezTo>
                <a:cubicBezTo>
                  <a:pt x="773622" y="294461"/>
                  <a:pt x="377487" y="0"/>
                  <a:pt x="377487" y="0"/>
                </a:cubicBezTo>
                <a:cubicBezTo>
                  <a:pt x="377487" y="0"/>
                  <a:pt x="-7701" y="309959"/>
                  <a:pt x="117" y="679328"/>
                </a:cubicBezTo>
                <a:cubicBezTo>
                  <a:pt x="7936" y="1048696"/>
                  <a:pt x="405113" y="1394817"/>
                  <a:pt x="405113"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Export </a:t>
            </a:r>
          </a:p>
          <a:p>
            <a:pPr algn="ctr"/>
            <a:r>
              <a:rPr lang="en-US" sz="900" b="1" dirty="0"/>
              <a:t>annotation</a:t>
            </a:r>
          </a:p>
        </p:txBody>
      </p:sp>
      <p:sp>
        <p:nvSpPr>
          <p:cNvPr id="23" name="Freeform: Shape 22">
            <a:extLst>
              <a:ext uri="{FF2B5EF4-FFF2-40B4-BE49-F238E27FC236}">
                <a16:creationId xmlns:a16="http://schemas.microsoft.com/office/drawing/2014/main" id="{005E127E-0B1C-409E-80C4-BA5F6F292F0B}"/>
              </a:ext>
            </a:extLst>
          </p:cNvPr>
          <p:cNvSpPr/>
          <p:nvPr/>
        </p:nvSpPr>
        <p:spPr>
          <a:xfrm>
            <a:off x="3423521" y="1715531"/>
            <a:ext cx="782048" cy="1394300"/>
          </a:xfrm>
          <a:custGeom>
            <a:avLst/>
            <a:gdLst>
              <a:gd name="connsiteX0" fmla="*/ 405619 w 782048"/>
              <a:gd name="connsiteY0" fmla="*/ 1394301 h 1394300"/>
              <a:gd name="connsiteX1" fmla="*/ 781946 w 782048"/>
              <a:gd name="connsiteY1" fmla="*/ 663830 h 1394300"/>
              <a:gd name="connsiteX2" fmla="*/ 377994 w 782048"/>
              <a:gd name="connsiteY2" fmla="*/ 0 h 1394300"/>
              <a:gd name="connsiteX3" fmla="*/ 102 w 782048"/>
              <a:gd name="connsiteY3" fmla="*/ 678811 h 1394300"/>
              <a:gd name="connsiteX4" fmla="*/ 405619 w 782048"/>
              <a:gd name="connsiteY4" fmla="*/ 1394301 h 139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048" h="1394300">
                <a:moveTo>
                  <a:pt x="405619" y="1394301"/>
                </a:moveTo>
                <a:cubicBezTo>
                  <a:pt x="405619" y="1394301"/>
                  <a:pt x="789243" y="1032681"/>
                  <a:pt x="781946" y="663830"/>
                </a:cubicBezTo>
                <a:cubicBezTo>
                  <a:pt x="774649" y="294978"/>
                  <a:pt x="377994" y="0"/>
                  <a:pt x="377994" y="0"/>
                </a:cubicBezTo>
                <a:cubicBezTo>
                  <a:pt x="377994" y="0"/>
                  <a:pt x="-7195" y="309959"/>
                  <a:pt x="102" y="678811"/>
                </a:cubicBezTo>
                <a:cubicBezTo>
                  <a:pt x="7400" y="1047663"/>
                  <a:pt x="405619" y="1394301"/>
                  <a:pt x="405619" y="1394301"/>
                </a:cubicBezTo>
                <a:close/>
              </a:path>
            </a:pathLst>
          </a:custGeom>
          <a:solidFill>
            <a:srgbClr val="F5B758"/>
          </a:solidFill>
          <a:ln w="12700" cap="flat">
            <a:solidFill>
              <a:srgbClr val="D88942"/>
            </a:solidFill>
            <a:prstDash val="solid"/>
            <a:miter/>
          </a:ln>
        </p:spPr>
        <p:txBody>
          <a:bodyPr rtlCol="0" anchor="ctr"/>
          <a:lstStyle/>
          <a:p>
            <a:pPr algn="ctr"/>
            <a:r>
              <a:rPr lang="en-US" sz="700" b="1" dirty="0"/>
              <a:t>Segmentation Images</a:t>
            </a:r>
          </a:p>
        </p:txBody>
      </p:sp>
      <p:sp>
        <p:nvSpPr>
          <p:cNvPr id="24" name="Freeform: Shape 23">
            <a:extLst>
              <a:ext uri="{FF2B5EF4-FFF2-40B4-BE49-F238E27FC236}">
                <a16:creationId xmlns:a16="http://schemas.microsoft.com/office/drawing/2014/main" id="{487FC66E-1039-4C38-8F43-D977D5334CAB}"/>
              </a:ext>
            </a:extLst>
          </p:cNvPr>
          <p:cNvSpPr/>
          <p:nvPr/>
        </p:nvSpPr>
        <p:spPr>
          <a:xfrm>
            <a:off x="4899642" y="254073"/>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r>
              <a:rPr lang="en-US" sz="700" b="1" dirty="0"/>
              <a:t>Augmentation</a:t>
            </a:r>
          </a:p>
        </p:txBody>
      </p:sp>
      <p:pic>
        <p:nvPicPr>
          <p:cNvPr id="25" name="Picture 24">
            <a:extLst>
              <a:ext uri="{FF2B5EF4-FFF2-40B4-BE49-F238E27FC236}">
                <a16:creationId xmlns:a16="http://schemas.microsoft.com/office/drawing/2014/main" id="{0731E132-2866-427F-BC29-CAAE6F1F75DD}"/>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1" name="Freeform: Shape 10">
            <a:extLst>
              <a:ext uri="{FF2B5EF4-FFF2-40B4-BE49-F238E27FC236}">
                <a16:creationId xmlns:a16="http://schemas.microsoft.com/office/drawing/2014/main" id="{6642F4A9-834D-475E-8F2D-1434178DECC2}"/>
              </a:ext>
            </a:extLst>
          </p:cNvPr>
          <p:cNvSpPr/>
          <p:nvPr/>
        </p:nvSpPr>
        <p:spPr>
          <a:xfrm>
            <a:off x="2664509" y="2376676"/>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Download data from Kaggle </a:t>
            </a:r>
          </a:p>
        </p:txBody>
      </p:sp>
      <p:sp>
        <p:nvSpPr>
          <p:cNvPr id="4" name="TextBox 3">
            <a:extLst>
              <a:ext uri="{FF2B5EF4-FFF2-40B4-BE49-F238E27FC236}">
                <a16:creationId xmlns:a16="http://schemas.microsoft.com/office/drawing/2014/main" id="{15EF6A93-706B-4BC0-AECE-C01657BAF37F}"/>
              </a:ext>
            </a:extLst>
          </p:cNvPr>
          <p:cNvSpPr txBox="1"/>
          <p:nvPr/>
        </p:nvSpPr>
        <p:spPr>
          <a:xfrm>
            <a:off x="281235" y="373350"/>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18536427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C47872F1-C9D8-404D-8543-7852E6494563}"/>
              </a:ext>
            </a:extLst>
          </p:cNvPr>
          <p:cNvSpPr/>
          <p:nvPr/>
        </p:nvSpPr>
        <p:spPr>
          <a:xfrm>
            <a:off x="2387601" y="1447386"/>
            <a:ext cx="3493914" cy="3111913"/>
          </a:xfrm>
          <a:custGeom>
            <a:avLst/>
            <a:gdLst>
              <a:gd name="connsiteX0" fmla="*/ 1344250 w 2986417"/>
              <a:gd name="connsiteY0" fmla="*/ 1810192 h 2636750"/>
              <a:gd name="connsiteX1" fmla="*/ 0 w 2986417"/>
              <a:gd name="connsiteY1" fmla="*/ 2636750 h 2636750"/>
              <a:gd name="connsiteX2" fmla="*/ 0 w 2986417"/>
              <a:gd name="connsiteY2" fmla="*/ 2378451 h 2636750"/>
              <a:gd name="connsiteX3" fmla="*/ 1158171 w 2986417"/>
              <a:gd name="connsiteY3" fmla="*/ 1633515 h 2636750"/>
              <a:gd name="connsiteX4" fmla="*/ 1158171 w 2986417"/>
              <a:gd name="connsiteY4" fmla="*/ 1633515 h 2636750"/>
              <a:gd name="connsiteX5" fmla="*/ 1160777 w 2986417"/>
              <a:gd name="connsiteY5" fmla="*/ 1633515 h 2636750"/>
              <a:gd name="connsiteX6" fmla="*/ 2762515 w 2986417"/>
              <a:gd name="connsiteY6" fmla="*/ 39291 h 2636750"/>
              <a:gd name="connsiteX7" fmla="*/ 2946774 w 2986417"/>
              <a:gd name="connsiteY7" fmla="*/ 36388 h 2636750"/>
              <a:gd name="connsiteX8" fmla="*/ 2949704 w 2986417"/>
              <a:gd name="connsiteY8" fmla="*/ 219005 h 2636750"/>
              <a:gd name="connsiteX9" fmla="*/ 2946509 w 2986417"/>
              <a:gd name="connsiteY9" fmla="*/ 222167 h 263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86417" h="2636750">
                <a:moveTo>
                  <a:pt x="1344250" y="1810192"/>
                </a:moveTo>
                <a:cubicBezTo>
                  <a:pt x="562406" y="2624869"/>
                  <a:pt x="22934" y="2636750"/>
                  <a:pt x="0" y="2636750"/>
                </a:cubicBezTo>
                <a:lnTo>
                  <a:pt x="0" y="2378451"/>
                </a:lnTo>
                <a:cubicBezTo>
                  <a:pt x="4691" y="2378451"/>
                  <a:pt x="469106" y="2357271"/>
                  <a:pt x="1158171" y="1633515"/>
                </a:cubicBezTo>
                <a:lnTo>
                  <a:pt x="1158171" y="1633515"/>
                </a:lnTo>
                <a:lnTo>
                  <a:pt x="1160777" y="1633515"/>
                </a:lnTo>
                <a:lnTo>
                  <a:pt x="2762515" y="39291"/>
                </a:lnTo>
                <a:cubicBezTo>
                  <a:pt x="2812589" y="-11940"/>
                  <a:pt x="2895084" y="-13242"/>
                  <a:pt x="2946774" y="36388"/>
                </a:cubicBezTo>
                <a:cubicBezTo>
                  <a:pt x="2998465" y="86012"/>
                  <a:pt x="2999778" y="167774"/>
                  <a:pt x="2949704" y="219005"/>
                </a:cubicBezTo>
                <a:cubicBezTo>
                  <a:pt x="2948656" y="220080"/>
                  <a:pt x="2947593" y="221134"/>
                  <a:pt x="2946509" y="222167"/>
                </a:cubicBezTo>
                <a:close/>
              </a:path>
            </a:pathLst>
          </a:custGeom>
          <a:solidFill>
            <a:srgbClr val="F5B758"/>
          </a:solidFill>
          <a:ln w="12700" cap="flat">
            <a:solidFill>
              <a:srgbClr val="D88942"/>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99699D1F-F55E-4319-A1F9-0B9CCC7A0373}"/>
              </a:ext>
            </a:extLst>
          </p:cNvPr>
          <p:cNvSpPr/>
          <p:nvPr/>
        </p:nvSpPr>
        <p:spPr>
          <a:xfrm>
            <a:off x="5927550" y="408426"/>
            <a:ext cx="1001973" cy="993087"/>
          </a:xfrm>
          <a:custGeom>
            <a:avLst/>
            <a:gdLst>
              <a:gd name="connsiteX0" fmla="*/ 762096 w 1001973"/>
              <a:gd name="connsiteY0" fmla="*/ 786373 h 993087"/>
              <a:gd name="connsiteX1" fmla="*/ 1001340 w 1001973"/>
              <a:gd name="connsiteY1" fmla="*/ 626 h 993087"/>
              <a:gd name="connsiteX2" fmla="*/ 209071 w 1001973"/>
              <a:gd name="connsiteY2" fmla="*/ 238262 h 993087"/>
              <a:gd name="connsiteX3" fmla="*/ 6313 w 1001973"/>
              <a:gd name="connsiteY3" fmla="*/ 986814 h 993087"/>
              <a:gd name="connsiteX4" fmla="*/ 762096 w 1001973"/>
              <a:gd name="connsiteY4" fmla="*/ 786373 h 993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973" h="993087">
                <a:moveTo>
                  <a:pt x="762096" y="786373"/>
                </a:moveTo>
                <a:cubicBezTo>
                  <a:pt x="1026359" y="523941"/>
                  <a:pt x="1001340" y="626"/>
                  <a:pt x="1001340" y="626"/>
                </a:cubicBezTo>
                <a:cubicBezTo>
                  <a:pt x="1001340" y="626"/>
                  <a:pt x="473856" y="-24170"/>
                  <a:pt x="209071" y="238262"/>
                </a:cubicBezTo>
                <a:cubicBezTo>
                  <a:pt x="-55713" y="500694"/>
                  <a:pt x="6313" y="986814"/>
                  <a:pt x="6313" y="986814"/>
                </a:cubicBezTo>
                <a:cubicBezTo>
                  <a:pt x="6313" y="986814"/>
                  <a:pt x="496269" y="1048289"/>
                  <a:pt x="762096" y="786373"/>
                </a:cubicBezTo>
                <a:close/>
              </a:path>
            </a:pathLst>
          </a:custGeom>
          <a:solidFill>
            <a:srgbClr val="F5B758"/>
          </a:solidFill>
          <a:ln w="12700" cap="flat">
            <a:solidFill>
              <a:srgbClr val="D88942"/>
            </a:solidFill>
            <a:prstDash val="solid"/>
            <a:miter/>
          </a:ln>
        </p:spPr>
        <p:txBody>
          <a:bodyPr rtlCol="0" anchor="ctr"/>
          <a:lstStyle/>
          <a:p>
            <a:pPr algn="ctr"/>
            <a:r>
              <a:rPr lang="en-US" sz="1100" b="1" dirty="0"/>
              <a:t>Train Models</a:t>
            </a:r>
          </a:p>
        </p:txBody>
      </p:sp>
      <p:sp>
        <p:nvSpPr>
          <p:cNvPr id="21" name="Freeform: Shape 20">
            <a:extLst>
              <a:ext uri="{FF2B5EF4-FFF2-40B4-BE49-F238E27FC236}">
                <a16:creationId xmlns:a16="http://schemas.microsoft.com/office/drawing/2014/main" id="{CD72FC52-ACF2-414F-8F15-30175B2A027B}"/>
              </a:ext>
            </a:extLst>
          </p:cNvPr>
          <p:cNvSpPr/>
          <p:nvPr/>
        </p:nvSpPr>
        <p:spPr>
          <a:xfrm>
            <a:off x="5677418" y="1646204"/>
            <a:ext cx="2437882" cy="1394299"/>
          </a:xfrm>
          <a:custGeom>
            <a:avLst/>
            <a:gdLst>
              <a:gd name="connsiteX0" fmla="*/ 737018 w 1406797"/>
              <a:gd name="connsiteY0" fmla="*/ 102 h 775116"/>
              <a:gd name="connsiteX1" fmla="*/ 0 w 1406797"/>
              <a:gd name="connsiteY1" fmla="*/ 373086 h 775116"/>
              <a:gd name="connsiteX2" fmla="*/ 721902 w 1406797"/>
              <a:gd name="connsiteY2" fmla="*/ 775000 h 775116"/>
              <a:gd name="connsiteX3" fmla="*/ 1406797 w 1406797"/>
              <a:gd name="connsiteY3" fmla="*/ 399950 h 775116"/>
              <a:gd name="connsiteX4" fmla="*/ 737018 w 1406797"/>
              <a:gd name="connsiteY4" fmla="*/ 102 h 775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97" h="775116">
                <a:moveTo>
                  <a:pt x="737018" y="102"/>
                </a:moveTo>
                <a:cubicBezTo>
                  <a:pt x="363297" y="-7130"/>
                  <a:pt x="0" y="373086"/>
                  <a:pt x="0" y="373086"/>
                </a:cubicBezTo>
                <a:cubicBezTo>
                  <a:pt x="0" y="373086"/>
                  <a:pt x="347660" y="767251"/>
                  <a:pt x="721902" y="775000"/>
                </a:cubicBezTo>
                <a:cubicBezTo>
                  <a:pt x="1096145" y="782749"/>
                  <a:pt x="1406797" y="399950"/>
                  <a:pt x="1406797" y="399950"/>
                </a:cubicBezTo>
                <a:cubicBezTo>
                  <a:pt x="1406797" y="399950"/>
                  <a:pt x="1111261" y="7334"/>
                  <a:pt x="737018" y="102"/>
                </a:cubicBezTo>
                <a:close/>
              </a:path>
            </a:pathLst>
          </a:custGeom>
          <a:solidFill>
            <a:srgbClr val="F5B758"/>
          </a:solidFill>
          <a:ln w="12700" cap="flat">
            <a:solidFill>
              <a:srgbClr val="D88942"/>
            </a:solidFill>
            <a:prstDash val="solid"/>
            <a:miter/>
          </a:ln>
        </p:spPr>
        <p:txBody>
          <a:bodyPr rtlCol="0" anchor="ctr"/>
          <a:lstStyle/>
          <a:p>
            <a:pPr algn="ctr"/>
            <a:r>
              <a:rPr lang="en-US" sz="1800" b="1" dirty="0">
                <a:solidFill>
                  <a:schemeClr val="accent2">
                    <a:lumMod val="50000"/>
                  </a:schemeClr>
                </a:solidFill>
              </a:rPr>
              <a:t>Evaluate Models</a:t>
            </a:r>
          </a:p>
        </p:txBody>
      </p:sp>
      <p:sp>
        <p:nvSpPr>
          <p:cNvPr id="22" name="Freeform: Shape 21">
            <a:extLst>
              <a:ext uri="{FF2B5EF4-FFF2-40B4-BE49-F238E27FC236}">
                <a16:creationId xmlns:a16="http://schemas.microsoft.com/office/drawing/2014/main" id="{C16B65C5-F392-463A-A457-4FB984006EB7}"/>
              </a:ext>
            </a:extLst>
          </p:cNvPr>
          <p:cNvSpPr/>
          <p:nvPr/>
        </p:nvSpPr>
        <p:spPr>
          <a:xfrm>
            <a:off x="4161045" y="984544"/>
            <a:ext cx="781557" cy="1394817"/>
          </a:xfrm>
          <a:custGeom>
            <a:avLst/>
            <a:gdLst>
              <a:gd name="connsiteX0" fmla="*/ 405113 w 781557"/>
              <a:gd name="connsiteY0" fmla="*/ 1394817 h 1394817"/>
              <a:gd name="connsiteX1" fmla="*/ 781440 w 781557"/>
              <a:gd name="connsiteY1" fmla="*/ 663830 h 1394817"/>
              <a:gd name="connsiteX2" fmla="*/ 377487 w 781557"/>
              <a:gd name="connsiteY2" fmla="*/ 0 h 1394817"/>
              <a:gd name="connsiteX3" fmla="*/ 117 w 781557"/>
              <a:gd name="connsiteY3" fmla="*/ 679328 h 1394817"/>
              <a:gd name="connsiteX4" fmla="*/ 405113 w 781557"/>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557" h="1394817">
                <a:moveTo>
                  <a:pt x="405113" y="1394817"/>
                </a:moveTo>
                <a:cubicBezTo>
                  <a:pt x="405113" y="1394817"/>
                  <a:pt x="789258" y="1033198"/>
                  <a:pt x="781440" y="663830"/>
                </a:cubicBezTo>
                <a:cubicBezTo>
                  <a:pt x="773622" y="294461"/>
                  <a:pt x="377487" y="0"/>
                  <a:pt x="377487" y="0"/>
                </a:cubicBezTo>
                <a:cubicBezTo>
                  <a:pt x="377487" y="0"/>
                  <a:pt x="-7701" y="309959"/>
                  <a:pt x="117" y="679328"/>
                </a:cubicBezTo>
                <a:cubicBezTo>
                  <a:pt x="7936" y="1048696"/>
                  <a:pt x="405113" y="1394817"/>
                  <a:pt x="405113"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Export </a:t>
            </a:r>
          </a:p>
          <a:p>
            <a:pPr algn="ctr"/>
            <a:r>
              <a:rPr lang="en-US" sz="900" b="1" dirty="0"/>
              <a:t>annotation</a:t>
            </a:r>
          </a:p>
        </p:txBody>
      </p:sp>
      <p:sp>
        <p:nvSpPr>
          <p:cNvPr id="23" name="Freeform: Shape 22">
            <a:extLst>
              <a:ext uri="{FF2B5EF4-FFF2-40B4-BE49-F238E27FC236}">
                <a16:creationId xmlns:a16="http://schemas.microsoft.com/office/drawing/2014/main" id="{005E127E-0B1C-409E-80C4-BA5F6F292F0B}"/>
              </a:ext>
            </a:extLst>
          </p:cNvPr>
          <p:cNvSpPr/>
          <p:nvPr/>
        </p:nvSpPr>
        <p:spPr>
          <a:xfrm>
            <a:off x="3423521" y="1715531"/>
            <a:ext cx="782048" cy="1394300"/>
          </a:xfrm>
          <a:custGeom>
            <a:avLst/>
            <a:gdLst>
              <a:gd name="connsiteX0" fmla="*/ 405619 w 782048"/>
              <a:gd name="connsiteY0" fmla="*/ 1394301 h 1394300"/>
              <a:gd name="connsiteX1" fmla="*/ 781946 w 782048"/>
              <a:gd name="connsiteY1" fmla="*/ 663830 h 1394300"/>
              <a:gd name="connsiteX2" fmla="*/ 377994 w 782048"/>
              <a:gd name="connsiteY2" fmla="*/ 0 h 1394300"/>
              <a:gd name="connsiteX3" fmla="*/ 102 w 782048"/>
              <a:gd name="connsiteY3" fmla="*/ 678811 h 1394300"/>
              <a:gd name="connsiteX4" fmla="*/ 405619 w 782048"/>
              <a:gd name="connsiteY4" fmla="*/ 1394301 h 139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048" h="1394300">
                <a:moveTo>
                  <a:pt x="405619" y="1394301"/>
                </a:moveTo>
                <a:cubicBezTo>
                  <a:pt x="405619" y="1394301"/>
                  <a:pt x="789243" y="1032681"/>
                  <a:pt x="781946" y="663830"/>
                </a:cubicBezTo>
                <a:cubicBezTo>
                  <a:pt x="774649" y="294978"/>
                  <a:pt x="377994" y="0"/>
                  <a:pt x="377994" y="0"/>
                </a:cubicBezTo>
                <a:cubicBezTo>
                  <a:pt x="377994" y="0"/>
                  <a:pt x="-7195" y="309959"/>
                  <a:pt x="102" y="678811"/>
                </a:cubicBezTo>
                <a:cubicBezTo>
                  <a:pt x="7400" y="1047663"/>
                  <a:pt x="405619" y="1394301"/>
                  <a:pt x="405619" y="1394301"/>
                </a:cubicBezTo>
                <a:close/>
              </a:path>
            </a:pathLst>
          </a:custGeom>
          <a:solidFill>
            <a:srgbClr val="F5B758"/>
          </a:solidFill>
          <a:ln w="12700" cap="flat">
            <a:solidFill>
              <a:srgbClr val="D88942"/>
            </a:solidFill>
            <a:prstDash val="solid"/>
            <a:miter/>
          </a:ln>
        </p:spPr>
        <p:txBody>
          <a:bodyPr rtlCol="0" anchor="ctr"/>
          <a:lstStyle/>
          <a:p>
            <a:pPr algn="ctr"/>
            <a:r>
              <a:rPr lang="en-US" sz="700" b="1" dirty="0"/>
              <a:t>Segmentation Images</a:t>
            </a:r>
          </a:p>
        </p:txBody>
      </p:sp>
      <p:sp>
        <p:nvSpPr>
          <p:cNvPr id="24" name="Freeform: Shape 23">
            <a:extLst>
              <a:ext uri="{FF2B5EF4-FFF2-40B4-BE49-F238E27FC236}">
                <a16:creationId xmlns:a16="http://schemas.microsoft.com/office/drawing/2014/main" id="{487FC66E-1039-4C38-8F43-D977D5334CAB}"/>
              </a:ext>
            </a:extLst>
          </p:cNvPr>
          <p:cNvSpPr/>
          <p:nvPr/>
        </p:nvSpPr>
        <p:spPr>
          <a:xfrm>
            <a:off x="4899642" y="254073"/>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r>
              <a:rPr lang="en-US" sz="700" b="1" dirty="0"/>
              <a:t>Augmentation</a:t>
            </a:r>
          </a:p>
        </p:txBody>
      </p:sp>
      <p:pic>
        <p:nvPicPr>
          <p:cNvPr id="25" name="Picture 24">
            <a:extLst>
              <a:ext uri="{FF2B5EF4-FFF2-40B4-BE49-F238E27FC236}">
                <a16:creationId xmlns:a16="http://schemas.microsoft.com/office/drawing/2014/main" id="{0731E132-2866-427F-BC29-CAAE6F1F75DD}"/>
              </a:ext>
            </a:extLst>
          </p:cNvPr>
          <p:cNvPicPr>
            <a:picLocks noChangeAspect="1"/>
          </p:cNvPicPr>
          <p:nvPr/>
        </p:nvPicPr>
        <p:blipFill>
          <a:blip r:embed="rId2"/>
          <a:stretch>
            <a:fillRect/>
          </a:stretch>
        </p:blipFill>
        <p:spPr>
          <a:xfrm>
            <a:off x="7628164" y="3636084"/>
            <a:ext cx="1515836" cy="1507415"/>
          </a:xfrm>
          <a:prstGeom prst="rect">
            <a:avLst/>
          </a:prstGeom>
        </p:spPr>
      </p:pic>
      <p:sp>
        <p:nvSpPr>
          <p:cNvPr id="11" name="Freeform: Shape 10">
            <a:extLst>
              <a:ext uri="{FF2B5EF4-FFF2-40B4-BE49-F238E27FC236}">
                <a16:creationId xmlns:a16="http://schemas.microsoft.com/office/drawing/2014/main" id="{6642F4A9-834D-475E-8F2D-1434178DECC2}"/>
              </a:ext>
            </a:extLst>
          </p:cNvPr>
          <p:cNvSpPr/>
          <p:nvPr/>
        </p:nvSpPr>
        <p:spPr>
          <a:xfrm>
            <a:off x="2664509" y="2376676"/>
            <a:ext cx="780485" cy="1394817"/>
          </a:xfrm>
          <a:custGeom>
            <a:avLst/>
            <a:gdLst>
              <a:gd name="connsiteX0" fmla="*/ 403534 w 780485"/>
              <a:gd name="connsiteY0" fmla="*/ 1394817 h 1394817"/>
              <a:gd name="connsiteX1" fmla="*/ 780383 w 780485"/>
              <a:gd name="connsiteY1" fmla="*/ 663830 h 1394817"/>
              <a:gd name="connsiteX2" fmla="*/ 377473 w 780485"/>
              <a:gd name="connsiteY2" fmla="*/ 0 h 1394817"/>
              <a:gd name="connsiteX3" fmla="*/ 103 w 780485"/>
              <a:gd name="connsiteY3" fmla="*/ 679328 h 1394817"/>
              <a:gd name="connsiteX4" fmla="*/ 403534 w 780485"/>
              <a:gd name="connsiteY4" fmla="*/ 1394817 h 1394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85" h="1394817">
                <a:moveTo>
                  <a:pt x="403534" y="1394817"/>
                </a:moveTo>
                <a:cubicBezTo>
                  <a:pt x="403534" y="1394817"/>
                  <a:pt x="787680" y="1033198"/>
                  <a:pt x="780383" y="663830"/>
                </a:cubicBezTo>
                <a:cubicBezTo>
                  <a:pt x="773086" y="294461"/>
                  <a:pt x="377473" y="0"/>
                  <a:pt x="377473" y="0"/>
                </a:cubicBezTo>
                <a:cubicBezTo>
                  <a:pt x="377473" y="0"/>
                  <a:pt x="-7195" y="309959"/>
                  <a:pt x="103" y="679328"/>
                </a:cubicBezTo>
                <a:cubicBezTo>
                  <a:pt x="7400" y="1048696"/>
                  <a:pt x="403534" y="1394817"/>
                  <a:pt x="403534" y="1394817"/>
                </a:cubicBezTo>
                <a:close/>
              </a:path>
            </a:pathLst>
          </a:custGeom>
          <a:solidFill>
            <a:srgbClr val="F5B758"/>
          </a:solidFill>
          <a:ln w="12700" cap="flat">
            <a:solidFill>
              <a:srgbClr val="D88942"/>
            </a:solidFill>
            <a:prstDash val="solid"/>
            <a:miter/>
          </a:ln>
        </p:spPr>
        <p:txBody>
          <a:bodyPr rtlCol="0" anchor="ctr"/>
          <a:lstStyle/>
          <a:p>
            <a:pPr algn="ctr"/>
            <a:r>
              <a:rPr lang="en-US" sz="900" b="1" dirty="0"/>
              <a:t>Download data from Kaggle </a:t>
            </a:r>
          </a:p>
        </p:txBody>
      </p:sp>
      <p:sp>
        <p:nvSpPr>
          <p:cNvPr id="4" name="TextBox 3">
            <a:extLst>
              <a:ext uri="{FF2B5EF4-FFF2-40B4-BE49-F238E27FC236}">
                <a16:creationId xmlns:a16="http://schemas.microsoft.com/office/drawing/2014/main" id="{15EF6A93-706B-4BC0-AECE-C01657BAF37F}"/>
              </a:ext>
            </a:extLst>
          </p:cNvPr>
          <p:cNvSpPr txBox="1"/>
          <p:nvPr/>
        </p:nvSpPr>
        <p:spPr>
          <a:xfrm>
            <a:off x="281235" y="373350"/>
            <a:ext cx="2773516" cy="584775"/>
          </a:xfrm>
          <a:prstGeom prst="rect">
            <a:avLst/>
          </a:prstGeom>
          <a:noFill/>
        </p:spPr>
        <p:txBody>
          <a:bodyPr wrap="none" rtlCol="0">
            <a:spAutoFit/>
          </a:bodyPr>
          <a:lstStyle/>
          <a:p>
            <a:r>
              <a:rPr lang="en-US" sz="3200" b="1" u="sng" dirty="0">
                <a:solidFill>
                  <a:schemeClr val="accent3">
                    <a:lumMod val="90000"/>
                    <a:lumOff val="10000"/>
                  </a:schemeClr>
                </a:solidFill>
                <a:latin typeface="Algerian" panose="04020705040A02060702" pitchFamily="82" charset="0"/>
              </a:rPr>
              <a:t>Our Pipeline</a:t>
            </a:r>
          </a:p>
        </p:txBody>
      </p:sp>
    </p:spTree>
    <p:extLst>
      <p:ext uri="{BB962C8B-B14F-4D97-AF65-F5344CB8AC3E}">
        <p14:creationId xmlns:p14="http://schemas.microsoft.com/office/powerpoint/2010/main" val="2012984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theme/theme1.xml><?xml version="1.0" encoding="utf-8"?>
<a:theme xmlns:a="http://schemas.openxmlformats.org/drawingml/2006/main" name="Sustainable Agriculture Project Proposal by Slidesgo">
  <a:themeElements>
    <a:clrScheme name="Simple Light">
      <a:dk1>
        <a:srgbClr val="000000"/>
      </a:dk1>
      <a:lt1>
        <a:srgbClr val="FFFFFF"/>
      </a:lt1>
      <a:dk2>
        <a:srgbClr val="666666"/>
      </a:dk2>
      <a:lt2>
        <a:srgbClr val="F4F7DA"/>
      </a:lt2>
      <a:accent1>
        <a:srgbClr val="B4BD6E"/>
      </a:accent1>
      <a:accent2>
        <a:srgbClr val="63753C"/>
      </a:accent2>
      <a:accent3>
        <a:srgbClr val="324A00"/>
      </a:accent3>
      <a:accent4>
        <a:srgbClr val="B45400"/>
      </a:accent4>
      <a:accent5>
        <a:srgbClr val="8C4303"/>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727</TotalTime>
  <Words>1081</Words>
  <Application>Microsoft Office PowerPoint</Application>
  <PresentationFormat>On-screen Show (16:9)</PresentationFormat>
  <Paragraphs>307</Paragraphs>
  <Slides>52</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52</vt:i4>
      </vt:variant>
    </vt:vector>
  </HeadingPairs>
  <TitlesOfParts>
    <vt:vector size="61" baseType="lpstr">
      <vt:lpstr>Playfair Display</vt:lpstr>
      <vt:lpstr>Algerian</vt:lpstr>
      <vt:lpstr>Söhne</vt:lpstr>
      <vt:lpstr>Wingdings</vt:lpstr>
      <vt:lpstr>Arial</vt:lpstr>
      <vt:lpstr>MV Boli</vt:lpstr>
      <vt:lpstr>Montserrat Medium</vt:lpstr>
      <vt:lpstr>Montserrat</vt:lpstr>
      <vt:lpstr>Sustainable Agriculture Project Proposal by Slidesgo</vt:lpstr>
      <vt:lpstr>PowerPoint Presentation</vt:lpstr>
      <vt:lpstr>Wheat Detection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We tried to train SAM model but had some problems and we didn’t have good results.   </vt:lpstr>
      <vt:lpstr>PowerPoint Presentation</vt:lpstr>
      <vt:lpstr>PowerPoint Presentation</vt:lpstr>
      <vt:lpstr>PowerPoint Presentation</vt:lpstr>
      <vt:lpstr>PowerPoint Presentation</vt:lpstr>
      <vt:lpstr>PowerPoint Presentation</vt:lpstr>
      <vt:lpstr>U-Net Results </vt:lpstr>
      <vt:lpstr>U-Net Results </vt:lpstr>
      <vt:lpstr>U-Net Results </vt:lpstr>
      <vt:lpstr>SAM Result</vt:lpstr>
      <vt:lpstr>PowerPoint Presentation</vt:lpstr>
      <vt:lpstr>Convert to onnx format</vt:lpstr>
      <vt:lpstr>Convert to onnx format</vt:lpstr>
      <vt:lpstr>Onnx format</vt:lpstr>
      <vt:lpstr>Test images  using onnx </vt:lpstr>
      <vt:lpstr>Test images  using onnx </vt:lpstr>
      <vt:lpstr>OUR TEAM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Sustainable Agriculture Project Proposal Infographics</dc:title>
  <dc:creator>user</dc:creator>
  <cp:lastModifiedBy>Fatima Aldrwreesh</cp:lastModifiedBy>
  <cp:revision>13</cp:revision>
  <dcterms:modified xsi:type="dcterms:W3CDTF">2024-03-04T14:48:17Z</dcterms:modified>
</cp:coreProperties>
</file>